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65" r:id="rId2"/>
    <p:sldId id="256" r:id="rId3"/>
    <p:sldId id="257" r:id="rId4"/>
    <p:sldId id="258" r:id="rId5"/>
    <p:sldId id="260" r:id="rId6"/>
    <p:sldId id="261" r:id="rId7"/>
    <p:sldId id="262" r:id="rId8"/>
    <p:sldId id="263" r:id="rId9"/>
    <p:sldId id="264" r:id="rId10"/>
    <p:sldId id="266" r:id="rId11"/>
    <p:sldId id="267" r:id="rId12"/>
    <p:sldId id="269" r:id="rId13"/>
    <p:sldId id="271" r:id="rId14"/>
    <p:sldId id="272" r:id="rId15"/>
    <p:sldId id="273" r:id="rId16"/>
    <p:sldId id="274" r:id="rId17"/>
    <p:sldId id="275" r:id="rId18"/>
    <p:sldId id="277" r:id="rId19"/>
    <p:sldId id="278" r:id="rId20"/>
    <p:sldId id="280" r:id="rId21"/>
    <p:sldId id="281" r:id="rId22"/>
    <p:sldId id="282" r:id="rId23"/>
    <p:sldId id="28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B8"/>
    <a:srgbClr val="660066"/>
    <a:srgbClr val="FF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75" d="100"/>
          <a:sy n="75" d="100"/>
        </p:scale>
        <p:origin x="3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99023E-AF25-42CD-9EF9-401F36B42DD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C548092F-F03F-4439-9142-52B3FAB7520A}">
      <dgm:prSet phldrT="[Text]" custT="1"/>
      <dgm:spPr>
        <a:solidFill>
          <a:schemeClr val="bg1"/>
        </a:solidFill>
      </dgm:spPr>
      <dgm:t>
        <a:bodyPr/>
        <a:lstStyle/>
        <a:p>
          <a:r>
            <a:rPr lang="fa-IR" sz="2400" b="1" i="1" dirty="0" smtClean="0">
              <a:solidFill>
                <a:schemeClr val="tx1"/>
              </a:solidFill>
              <a:cs typeface="2  Nazanin" panose="00000400000000000000" pitchFamily="2" charset="-78"/>
            </a:rPr>
            <a:t>عوامل فردی</a:t>
          </a:r>
          <a:endParaRPr lang="en-US" sz="2400" b="1" i="1" dirty="0">
            <a:solidFill>
              <a:schemeClr val="tx1"/>
            </a:solidFill>
            <a:cs typeface="2  Nazanin" panose="00000400000000000000" pitchFamily="2" charset="-78"/>
          </a:endParaRPr>
        </a:p>
      </dgm:t>
    </dgm:pt>
    <dgm:pt modelId="{A51A4DCD-9089-45C6-B15A-295BED10160A}" type="parTrans" cxnId="{A11AECBA-C6E4-4FC6-B380-FBCEE4C86237}">
      <dgm:prSet/>
      <dgm:spPr/>
      <dgm:t>
        <a:bodyPr/>
        <a:lstStyle/>
        <a:p>
          <a:endParaRPr lang="en-US">
            <a:blipFill>
              <a:blip xmlns:r="http://schemas.openxmlformats.org/officeDocument/2006/relationships" r:embed="rId1"/>
              <a:tile tx="0" ty="0" sx="100000" sy="100000" flip="none" algn="tl"/>
            </a:blipFill>
          </a:endParaRPr>
        </a:p>
      </dgm:t>
    </dgm:pt>
    <dgm:pt modelId="{BFF770A0-C8DC-4A7C-ABB6-F0C535642CD7}" type="sibTrans" cxnId="{A11AECBA-C6E4-4FC6-B380-FBCEE4C86237}">
      <dgm:prSet/>
      <dgm:spPr/>
      <dgm:t>
        <a:bodyPr/>
        <a:lstStyle/>
        <a:p>
          <a:endParaRPr lang="en-US">
            <a:blipFill>
              <a:blip xmlns:r="http://schemas.openxmlformats.org/officeDocument/2006/relationships" r:embed="rId1"/>
              <a:tile tx="0" ty="0" sx="100000" sy="100000" flip="none" algn="tl"/>
            </a:blipFill>
          </a:endParaRPr>
        </a:p>
      </dgm:t>
    </dgm:pt>
    <dgm:pt modelId="{CA0BE850-B175-4FF6-B6D2-CC23D5F93819}">
      <dgm:prSet phldrT="[Text]" custT="1"/>
      <dgm:spPr/>
      <dgm:t>
        <a:bodyPr/>
        <a:lstStyle/>
        <a:p>
          <a:r>
            <a:rPr lang="fa-IR" sz="2400" b="1" i="1" dirty="0" smtClean="0">
              <a:solidFill>
                <a:schemeClr val="tx1"/>
              </a:solidFill>
              <a:cs typeface="2  Nazanin" panose="00000400000000000000" pitchFamily="2" charset="-78"/>
            </a:rPr>
            <a:t>فیلوژنی- آنتوژنی</a:t>
          </a:r>
          <a:endParaRPr lang="en-US" sz="2400" b="1" i="1" dirty="0">
            <a:solidFill>
              <a:schemeClr val="tx1"/>
            </a:solidFill>
            <a:cs typeface="2  Nazanin" panose="00000400000000000000" pitchFamily="2" charset="-78"/>
          </a:endParaRPr>
        </a:p>
      </dgm:t>
    </dgm:pt>
    <dgm:pt modelId="{3662EBFB-157D-4093-867E-19179C0B753A}" type="parTrans" cxnId="{84F63D94-FAB4-44F8-B436-73E67E30A352}">
      <dgm:prSet/>
      <dgm:spPr/>
      <dgm:t>
        <a:bodyPr/>
        <a:lstStyle/>
        <a:p>
          <a:endParaRPr lang="en-US" sz="2800" b="1" i="1">
            <a:solidFill>
              <a:schemeClr val="tx1"/>
            </a:solidFill>
            <a:cs typeface="2  Nazanin" panose="00000400000000000000" pitchFamily="2" charset="-78"/>
          </a:endParaRPr>
        </a:p>
      </dgm:t>
    </dgm:pt>
    <dgm:pt modelId="{30B5338E-CF4B-4ED3-8315-ACC023882A98}" type="sibTrans" cxnId="{84F63D94-FAB4-44F8-B436-73E67E30A352}">
      <dgm:prSet/>
      <dgm:spPr/>
      <dgm:t>
        <a:bodyPr/>
        <a:lstStyle/>
        <a:p>
          <a:endParaRPr lang="en-US">
            <a:blipFill>
              <a:blip xmlns:r="http://schemas.openxmlformats.org/officeDocument/2006/relationships" r:embed="rId1"/>
              <a:tile tx="0" ty="0" sx="100000" sy="100000" flip="none" algn="tl"/>
            </a:blipFill>
          </a:endParaRPr>
        </a:p>
      </dgm:t>
    </dgm:pt>
    <dgm:pt modelId="{E9AB18D9-584A-4633-86FE-F598AE2A5265}">
      <dgm:prSet phldrT="[Text]" custT="1"/>
      <dgm:spPr/>
      <dgm:t>
        <a:bodyPr/>
        <a:lstStyle/>
        <a:p>
          <a:r>
            <a:rPr lang="fa-IR" sz="2400" b="1" i="1" dirty="0" smtClean="0">
              <a:solidFill>
                <a:schemeClr val="tx1"/>
              </a:solidFill>
              <a:cs typeface="2  Nazanin" panose="00000400000000000000" pitchFamily="2" charset="-78"/>
            </a:rPr>
            <a:t>جهت رشد</a:t>
          </a:r>
          <a:endParaRPr lang="en-US" sz="2400" b="1" i="1" dirty="0">
            <a:solidFill>
              <a:schemeClr val="tx1"/>
            </a:solidFill>
            <a:cs typeface="2  Nazanin" panose="00000400000000000000" pitchFamily="2" charset="-78"/>
          </a:endParaRPr>
        </a:p>
      </dgm:t>
    </dgm:pt>
    <dgm:pt modelId="{6103C543-0863-4380-96FD-57398FE192BF}" type="parTrans" cxnId="{5A5D9BF3-8079-4996-AF7B-D915EA3F9338}">
      <dgm:prSet/>
      <dgm:spPr/>
      <dgm:t>
        <a:bodyPr/>
        <a:lstStyle/>
        <a:p>
          <a:endParaRPr lang="en-US" sz="2800" b="1" i="1">
            <a:solidFill>
              <a:schemeClr val="tx1"/>
            </a:solidFill>
            <a:cs typeface="2  Nazanin" panose="00000400000000000000" pitchFamily="2" charset="-78"/>
          </a:endParaRPr>
        </a:p>
      </dgm:t>
    </dgm:pt>
    <dgm:pt modelId="{66F8EFE7-67BF-4776-BD07-34AFAB3CA265}" type="sibTrans" cxnId="{5A5D9BF3-8079-4996-AF7B-D915EA3F9338}">
      <dgm:prSet/>
      <dgm:spPr/>
      <dgm:t>
        <a:bodyPr/>
        <a:lstStyle/>
        <a:p>
          <a:endParaRPr lang="en-US">
            <a:blipFill>
              <a:blip xmlns:r="http://schemas.openxmlformats.org/officeDocument/2006/relationships" r:embed="rId1"/>
              <a:tile tx="0" ty="0" sx="100000" sy="100000" flip="none" algn="tl"/>
            </a:blipFill>
          </a:endParaRPr>
        </a:p>
      </dgm:t>
    </dgm:pt>
    <dgm:pt modelId="{2F3FCFA4-69BD-4B32-B406-DC6AAB6BBB18}">
      <dgm:prSet phldrT="[Text]" custT="1"/>
      <dgm:spPr/>
      <dgm:t>
        <a:bodyPr/>
        <a:lstStyle/>
        <a:p>
          <a:r>
            <a:rPr lang="fa-IR" sz="2400" b="1" i="1" dirty="0" smtClean="0">
              <a:solidFill>
                <a:schemeClr val="tx1"/>
              </a:solidFill>
              <a:cs typeface="2  Nazanin" panose="00000400000000000000" pitchFamily="2" charset="-78"/>
            </a:rPr>
            <a:t>سرعت نمو</a:t>
          </a:r>
          <a:endParaRPr lang="en-US" sz="2400" b="1" i="1" dirty="0">
            <a:solidFill>
              <a:schemeClr val="tx1"/>
            </a:solidFill>
            <a:cs typeface="2  Nazanin" panose="00000400000000000000" pitchFamily="2" charset="-78"/>
          </a:endParaRPr>
        </a:p>
      </dgm:t>
    </dgm:pt>
    <dgm:pt modelId="{8B16D4EF-7A5B-467A-B01B-FDB0311C82C2}" type="parTrans" cxnId="{F05040EC-AE7B-4BC1-B6BB-9A211B0E7115}">
      <dgm:prSet/>
      <dgm:spPr/>
      <dgm:t>
        <a:bodyPr/>
        <a:lstStyle/>
        <a:p>
          <a:endParaRPr lang="en-US" sz="2800" b="1" i="1">
            <a:solidFill>
              <a:schemeClr val="tx1"/>
            </a:solidFill>
            <a:cs typeface="2  Nazanin" panose="00000400000000000000" pitchFamily="2" charset="-78"/>
          </a:endParaRPr>
        </a:p>
      </dgm:t>
    </dgm:pt>
    <dgm:pt modelId="{23E8FF21-2E06-487E-8A26-976FFB98C527}" type="sibTrans" cxnId="{F05040EC-AE7B-4BC1-B6BB-9A211B0E7115}">
      <dgm:prSet/>
      <dgm:spPr/>
      <dgm:t>
        <a:bodyPr/>
        <a:lstStyle/>
        <a:p>
          <a:endParaRPr lang="en-US">
            <a:blipFill>
              <a:blip xmlns:r="http://schemas.openxmlformats.org/officeDocument/2006/relationships" r:embed="rId1"/>
              <a:tile tx="0" ty="0" sx="100000" sy="100000" flip="none" algn="tl"/>
            </a:blipFill>
          </a:endParaRPr>
        </a:p>
      </dgm:t>
    </dgm:pt>
    <dgm:pt modelId="{C6C7AB1D-6835-4105-9241-B3D8FECDA8BA}">
      <dgm:prSet phldrT="[Text]" custT="1"/>
      <dgm:spPr/>
      <dgm:t>
        <a:bodyPr/>
        <a:lstStyle/>
        <a:p>
          <a:r>
            <a:rPr lang="fa-IR" sz="2400" b="1" i="1" dirty="0" smtClean="0">
              <a:solidFill>
                <a:schemeClr val="tx1"/>
              </a:solidFill>
              <a:cs typeface="2  Nazanin" panose="00000400000000000000" pitchFamily="2" charset="-78"/>
            </a:rPr>
            <a:t>آمادگی</a:t>
          </a:r>
          <a:endParaRPr lang="en-US" sz="2400" b="1" i="1" dirty="0">
            <a:solidFill>
              <a:schemeClr val="tx1"/>
            </a:solidFill>
            <a:cs typeface="2  Nazanin" panose="00000400000000000000" pitchFamily="2" charset="-78"/>
          </a:endParaRPr>
        </a:p>
      </dgm:t>
    </dgm:pt>
    <dgm:pt modelId="{3C81B8BF-CD74-4F05-BA6C-EB3A4CEC89BA}" type="parTrans" cxnId="{D1506C3E-3048-4E6B-9CDE-CAC3925513A8}">
      <dgm:prSet/>
      <dgm:spPr/>
      <dgm:t>
        <a:bodyPr/>
        <a:lstStyle/>
        <a:p>
          <a:endParaRPr lang="en-US" sz="2800" b="1" i="1">
            <a:solidFill>
              <a:schemeClr val="tx1"/>
            </a:solidFill>
            <a:cs typeface="2  Nazanin" panose="00000400000000000000" pitchFamily="2" charset="-78"/>
          </a:endParaRPr>
        </a:p>
      </dgm:t>
    </dgm:pt>
    <dgm:pt modelId="{86A6A400-E0B0-4D9B-8597-7BDBFFD306AF}" type="sibTrans" cxnId="{D1506C3E-3048-4E6B-9CDE-CAC3925513A8}">
      <dgm:prSet/>
      <dgm:spPr/>
      <dgm:t>
        <a:bodyPr/>
        <a:lstStyle/>
        <a:p>
          <a:endParaRPr lang="en-US">
            <a:blipFill>
              <a:blip xmlns:r="http://schemas.openxmlformats.org/officeDocument/2006/relationships" r:embed="rId1"/>
              <a:tile tx="0" ty="0" sx="100000" sy="100000" flip="none" algn="tl"/>
            </a:blipFill>
          </a:endParaRPr>
        </a:p>
      </dgm:t>
    </dgm:pt>
    <dgm:pt modelId="{7826D58F-7222-4DAB-B981-75C19C985822}">
      <dgm:prSet phldrT="[Text]" custT="1"/>
      <dgm:spPr/>
      <dgm:t>
        <a:bodyPr/>
        <a:lstStyle/>
        <a:p>
          <a:r>
            <a:rPr lang="fa-IR" sz="2400" b="1" i="1" dirty="0" smtClean="0">
              <a:solidFill>
                <a:schemeClr val="tx1"/>
              </a:solidFill>
              <a:cs typeface="2  Nazanin" panose="00000400000000000000" pitchFamily="2" charset="-78"/>
            </a:rPr>
            <a:t>عجین شدن دوسویه</a:t>
          </a:r>
          <a:endParaRPr lang="en-US" sz="2400" b="1" i="1" dirty="0">
            <a:solidFill>
              <a:schemeClr val="tx1"/>
            </a:solidFill>
            <a:cs typeface="2  Nazanin" panose="00000400000000000000" pitchFamily="2" charset="-78"/>
          </a:endParaRPr>
        </a:p>
      </dgm:t>
    </dgm:pt>
    <dgm:pt modelId="{768FB87F-8B42-4CAE-9B8F-BB3D1703B629}" type="parTrans" cxnId="{715FA373-2160-4134-9F39-01AE6291E3F2}">
      <dgm:prSet/>
      <dgm:spPr/>
      <dgm:t>
        <a:bodyPr/>
        <a:lstStyle/>
        <a:p>
          <a:endParaRPr lang="en-US" sz="2800" b="1" i="1">
            <a:solidFill>
              <a:schemeClr val="tx1"/>
            </a:solidFill>
            <a:cs typeface="2  Nazanin" panose="00000400000000000000" pitchFamily="2" charset="-78"/>
          </a:endParaRPr>
        </a:p>
      </dgm:t>
    </dgm:pt>
    <dgm:pt modelId="{83795807-12B9-4F65-B613-325A6B7D0DF1}" type="sibTrans" cxnId="{715FA373-2160-4134-9F39-01AE6291E3F2}">
      <dgm:prSet/>
      <dgm:spPr/>
      <dgm:t>
        <a:bodyPr/>
        <a:lstStyle/>
        <a:p>
          <a:endParaRPr lang="en-US">
            <a:blipFill>
              <a:blip xmlns:r="http://schemas.openxmlformats.org/officeDocument/2006/relationships" r:embed="rId1"/>
              <a:tile tx="0" ty="0" sx="100000" sy="100000" flip="none" algn="tl"/>
            </a:blipFill>
          </a:endParaRPr>
        </a:p>
      </dgm:t>
    </dgm:pt>
    <dgm:pt modelId="{C649BD2A-58B5-42E4-813A-4FD0BCD7AC5A}">
      <dgm:prSet custT="1"/>
      <dgm:spPr/>
      <dgm:t>
        <a:bodyPr/>
        <a:lstStyle/>
        <a:p>
          <a:r>
            <a:rPr lang="fa-IR" sz="2400" b="1" i="1" dirty="0" smtClean="0">
              <a:solidFill>
                <a:schemeClr val="tx1"/>
              </a:solidFill>
              <a:cs typeface="2  Nazanin" panose="00000400000000000000" pitchFamily="2" charset="-78"/>
            </a:rPr>
            <a:t>دوره های حساس و بحرانی یادگیری</a:t>
          </a:r>
          <a:endParaRPr lang="en-US" sz="2400" b="1" i="1" dirty="0">
            <a:solidFill>
              <a:schemeClr val="tx1"/>
            </a:solidFill>
            <a:cs typeface="2  Nazanin" panose="00000400000000000000" pitchFamily="2" charset="-78"/>
          </a:endParaRPr>
        </a:p>
      </dgm:t>
    </dgm:pt>
    <dgm:pt modelId="{CFDD32B9-2511-490D-92A6-D50A0F21CC7A}" type="parTrans" cxnId="{84FF916D-0BCD-4026-B30F-E97C6ED95881}">
      <dgm:prSet/>
      <dgm:spPr/>
      <dgm:t>
        <a:bodyPr/>
        <a:lstStyle/>
        <a:p>
          <a:endParaRPr lang="en-US" sz="2800" b="1" i="1">
            <a:solidFill>
              <a:schemeClr val="tx1"/>
            </a:solidFill>
            <a:cs typeface="2  Nazanin" panose="00000400000000000000" pitchFamily="2" charset="-78"/>
          </a:endParaRPr>
        </a:p>
      </dgm:t>
    </dgm:pt>
    <dgm:pt modelId="{1D80C4C1-A3BA-424A-8136-0A8373E70DED}" type="sibTrans" cxnId="{84FF916D-0BCD-4026-B30F-E97C6ED95881}">
      <dgm:prSet/>
      <dgm:spPr/>
      <dgm:t>
        <a:bodyPr/>
        <a:lstStyle/>
        <a:p>
          <a:endParaRPr lang="en-US">
            <a:blipFill>
              <a:blip xmlns:r="http://schemas.openxmlformats.org/officeDocument/2006/relationships" r:embed="rId1"/>
              <a:tile tx="0" ty="0" sx="100000" sy="100000" flip="none" algn="tl"/>
            </a:blipFill>
          </a:endParaRPr>
        </a:p>
      </dgm:t>
    </dgm:pt>
    <dgm:pt modelId="{3169A924-C507-4489-9AA3-46EEA242300D}">
      <dgm:prSet custT="1"/>
      <dgm:spPr/>
      <dgm:t>
        <a:bodyPr/>
        <a:lstStyle/>
        <a:p>
          <a:r>
            <a:rPr lang="fa-IR" sz="2400" b="1" i="1" dirty="0" smtClean="0">
              <a:solidFill>
                <a:schemeClr val="tx1"/>
              </a:solidFill>
              <a:cs typeface="2  Nazanin" panose="00000400000000000000" pitchFamily="2" charset="-78"/>
            </a:rPr>
            <a:t>تفاوت های فردی</a:t>
          </a:r>
          <a:endParaRPr lang="en-US" sz="2400" b="1" i="1" dirty="0">
            <a:solidFill>
              <a:schemeClr val="tx1"/>
            </a:solidFill>
            <a:cs typeface="2  Nazanin" panose="00000400000000000000" pitchFamily="2" charset="-78"/>
          </a:endParaRPr>
        </a:p>
      </dgm:t>
    </dgm:pt>
    <dgm:pt modelId="{A12FB307-198F-4993-BF86-BE67EE4EAC10}" type="parTrans" cxnId="{C6A550D1-FF81-49E9-82F4-F159395360A3}">
      <dgm:prSet/>
      <dgm:spPr/>
      <dgm:t>
        <a:bodyPr/>
        <a:lstStyle/>
        <a:p>
          <a:endParaRPr lang="en-US" sz="2800" b="1" i="1">
            <a:solidFill>
              <a:schemeClr val="tx1"/>
            </a:solidFill>
            <a:cs typeface="2  Nazanin" panose="00000400000000000000" pitchFamily="2" charset="-78"/>
          </a:endParaRPr>
        </a:p>
      </dgm:t>
    </dgm:pt>
    <dgm:pt modelId="{6F7BEEBD-362D-4285-A234-3337487C6A80}" type="sibTrans" cxnId="{C6A550D1-FF81-49E9-82F4-F159395360A3}">
      <dgm:prSet/>
      <dgm:spPr/>
      <dgm:t>
        <a:bodyPr/>
        <a:lstStyle/>
        <a:p>
          <a:endParaRPr lang="en-US">
            <a:blipFill>
              <a:blip xmlns:r="http://schemas.openxmlformats.org/officeDocument/2006/relationships" r:embed="rId1"/>
              <a:tile tx="0" ty="0" sx="100000" sy="100000" flip="none" algn="tl"/>
            </a:blipFill>
          </a:endParaRPr>
        </a:p>
      </dgm:t>
    </dgm:pt>
    <dgm:pt modelId="{73029AB7-F04D-4568-9E8F-4295256EB7F1}" type="pres">
      <dgm:prSet presAssocID="{3B99023E-AF25-42CD-9EF9-401F36B42DD8}" presName="hierChild1" presStyleCnt="0">
        <dgm:presLayoutVars>
          <dgm:chPref val="1"/>
          <dgm:dir/>
          <dgm:animOne val="branch"/>
          <dgm:animLvl val="lvl"/>
          <dgm:resizeHandles/>
        </dgm:presLayoutVars>
      </dgm:prSet>
      <dgm:spPr/>
      <dgm:t>
        <a:bodyPr/>
        <a:lstStyle/>
        <a:p>
          <a:endParaRPr lang="en-US"/>
        </a:p>
      </dgm:t>
    </dgm:pt>
    <dgm:pt modelId="{EC2948D5-DBF0-470C-8A8A-F69EE358858C}" type="pres">
      <dgm:prSet presAssocID="{C548092F-F03F-4439-9142-52B3FAB7520A}" presName="hierRoot1" presStyleCnt="0"/>
      <dgm:spPr/>
    </dgm:pt>
    <dgm:pt modelId="{5D2152F5-0BD3-4FE5-97C4-DD70885360A9}" type="pres">
      <dgm:prSet presAssocID="{C548092F-F03F-4439-9142-52B3FAB7520A}" presName="composite" presStyleCnt="0"/>
      <dgm:spPr/>
    </dgm:pt>
    <dgm:pt modelId="{DE25FFB1-907B-45A9-8B36-4703B1C39855}" type="pres">
      <dgm:prSet presAssocID="{C548092F-F03F-4439-9142-52B3FAB7520A}" presName="background" presStyleLbl="node0" presStyleIdx="0" presStyleCnt="1"/>
      <dgm:spPr/>
    </dgm:pt>
    <dgm:pt modelId="{A2B7CE87-B86D-4D04-ACD1-CDE6DC00AC5E}" type="pres">
      <dgm:prSet presAssocID="{C548092F-F03F-4439-9142-52B3FAB7520A}" presName="text" presStyleLbl="fgAcc0" presStyleIdx="0" presStyleCnt="1" custScaleY="159242">
        <dgm:presLayoutVars>
          <dgm:chPref val="3"/>
        </dgm:presLayoutVars>
      </dgm:prSet>
      <dgm:spPr/>
      <dgm:t>
        <a:bodyPr/>
        <a:lstStyle/>
        <a:p>
          <a:endParaRPr lang="en-US"/>
        </a:p>
      </dgm:t>
    </dgm:pt>
    <dgm:pt modelId="{83A37926-76B0-49A6-ACE4-69FE91F594AC}" type="pres">
      <dgm:prSet presAssocID="{C548092F-F03F-4439-9142-52B3FAB7520A}" presName="hierChild2" presStyleCnt="0"/>
      <dgm:spPr/>
    </dgm:pt>
    <dgm:pt modelId="{04BF4B33-B0CA-4211-8695-46F6EF61EF7D}" type="pres">
      <dgm:prSet presAssocID="{3662EBFB-157D-4093-867E-19179C0B753A}" presName="Name10" presStyleLbl="parChTrans1D2" presStyleIdx="0" presStyleCnt="7"/>
      <dgm:spPr/>
      <dgm:t>
        <a:bodyPr/>
        <a:lstStyle/>
        <a:p>
          <a:endParaRPr lang="en-US"/>
        </a:p>
      </dgm:t>
    </dgm:pt>
    <dgm:pt modelId="{A8E28692-75E1-4F7F-A2BF-E889A6964C01}" type="pres">
      <dgm:prSet presAssocID="{CA0BE850-B175-4FF6-B6D2-CC23D5F93819}" presName="hierRoot2" presStyleCnt="0"/>
      <dgm:spPr/>
    </dgm:pt>
    <dgm:pt modelId="{7F2FC0BD-EAD2-41E1-9242-28EA66C2FC48}" type="pres">
      <dgm:prSet presAssocID="{CA0BE850-B175-4FF6-B6D2-CC23D5F93819}" presName="composite2" presStyleCnt="0"/>
      <dgm:spPr/>
    </dgm:pt>
    <dgm:pt modelId="{5791ED94-98B4-4B98-AEC6-D840FF5FD148}" type="pres">
      <dgm:prSet presAssocID="{CA0BE850-B175-4FF6-B6D2-CC23D5F93819}" presName="background2" presStyleLbl="node2" presStyleIdx="0" presStyleCnt="7"/>
      <dgm:spPr/>
    </dgm:pt>
    <dgm:pt modelId="{FB4B3569-DB1D-40AB-95D2-CAED7D768324}" type="pres">
      <dgm:prSet presAssocID="{CA0BE850-B175-4FF6-B6D2-CC23D5F93819}" presName="text2" presStyleLbl="fgAcc2" presStyleIdx="0" presStyleCnt="7" custScaleY="184574">
        <dgm:presLayoutVars>
          <dgm:chPref val="3"/>
        </dgm:presLayoutVars>
      </dgm:prSet>
      <dgm:spPr/>
      <dgm:t>
        <a:bodyPr/>
        <a:lstStyle/>
        <a:p>
          <a:endParaRPr lang="en-US"/>
        </a:p>
      </dgm:t>
    </dgm:pt>
    <dgm:pt modelId="{133F99A8-102C-4693-803D-C8A4A5667361}" type="pres">
      <dgm:prSet presAssocID="{CA0BE850-B175-4FF6-B6D2-CC23D5F93819}" presName="hierChild3" presStyleCnt="0"/>
      <dgm:spPr/>
    </dgm:pt>
    <dgm:pt modelId="{DDB2C7FD-FFDF-4C90-AC57-5BAA627DCE76}" type="pres">
      <dgm:prSet presAssocID="{A12FB307-198F-4993-BF86-BE67EE4EAC10}" presName="Name10" presStyleLbl="parChTrans1D2" presStyleIdx="1" presStyleCnt="7"/>
      <dgm:spPr/>
      <dgm:t>
        <a:bodyPr/>
        <a:lstStyle/>
        <a:p>
          <a:endParaRPr lang="en-US"/>
        </a:p>
      </dgm:t>
    </dgm:pt>
    <dgm:pt modelId="{EFE59D7E-01C5-4B1A-961D-2AB2CA612BAE}" type="pres">
      <dgm:prSet presAssocID="{3169A924-C507-4489-9AA3-46EEA242300D}" presName="hierRoot2" presStyleCnt="0"/>
      <dgm:spPr/>
    </dgm:pt>
    <dgm:pt modelId="{C973FF86-FCDB-4455-B952-7BEDBACDF1E0}" type="pres">
      <dgm:prSet presAssocID="{3169A924-C507-4489-9AA3-46EEA242300D}" presName="composite2" presStyleCnt="0"/>
      <dgm:spPr/>
    </dgm:pt>
    <dgm:pt modelId="{5CD60480-1526-4810-82BB-FB33B4565CF5}" type="pres">
      <dgm:prSet presAssocID="{3169A924-C507-4489-9AA3-46EEA242300D}" presName="background2" presStyleLbl="node2" presStyleIdx="1" presStyleCnt="7"/>
      <dgm:spPr/>
    </dgm:pt>
    <dgm:pt modelId="{DCBF931F-8D2F-48E4-B6F2-867BD1D680C3}" type="pres">
      <dgm:prSet presAssocID="{3169A924-C507-4489-9AA3-46EEA242300D}" presName="text2" presStyleLbl="fgAcc2" presStyleIdx="1" presStyleCnt="7" custScaleY="182688" custLinFactNeighborX="-3786" custLinFactNeighborY="0">
        <dgm:presLayoutVars>
          <dgm:chPref val="3"/>
        </dgm:presLayoutVars>
      </dgm:prSet>
      <dgm:spPr/>
      <dgm:t>
        <a:bodyPr/>
        <a:lstStyle/>
        <a:p>
          <a:endParaRPr lang="en-US"/>
        </a:p>
      </dgm:t>
    </dgm:pt>
    <dgm:pt modelId="{3332CD04-2569-4992-8EAF-1EBF3006867C}" type="pres">
      <dgm:prSet presAssocID="{3169A924-C507-4489-9AA3-46EEA242300D}" presName="hierChild3" presStyleCnt="0"/>
      <dgm:spPr/>
    </dgm:pt>
    <dgm:pt modelId="{A8806CFA-6BA5-4B45-AC7C-776C4C9FFE85}" type="pres">
      <dgm:prSet presAssocID="{CFDD32B9-2511-490D-92A6-D50A0F21CC7A}" presName="Name10" presStyleLbl="parChTrans1D2" presStyleIdx="2" presStyleCnt="7"/>
      <dgm:spPr/>
      <dgm:t>
        <a:bodyPr/>
        <a:lstStyle/>
        <a:p>
          <a:endParaRPr lang="en-US"/>
        </a:p>
      </dgm:t>
    </dgm:pt>
    <dgm:pt modelId="{839628DD-4F95-47FE-A385-DC74ABB15EC4}" type="pres">
      <dgm:prSet presAssocID="{C649BD2A-58B5-42E4-813A-4FD0BCD7AC5A}" presName="hierRoot2" presStyleCnt="0"/>
      <dgm:spPr/>
    </dgm:pt>
    <dgm:pt modelId="{91076329-6A58-44E7-ABA3-2653C6BFE862}" type="pres">
      <dgm:prSet presAssocID="{C649BD2A-58B5-42E4-813A-4FD0BCD7AC5A}" presName="composite2" presStyleCnt="0"/>
      <dgm:spPr/>
    </dgm:pt>
    <dgm:pt modelId="{82F257E5-40BF-442E-99EF-5642A234C722}" type="pres">
      <dgm:prSet presAssocID="{C649BD2A-58B5-42E4-813A-4FD0BCD7AC5A}" presName="background2" presStyleLbl="node2" presStyleIdx="2" presStyleCnt="7"/>
      <dgm:spPr/>
    </dgm:pt>
    <dgm:pt modelId="{5198DB67-072E-41FC-B287-4034E52DEE83}" type="pres">
      <dgm:prSet presAssocID="{C649BD2A-58B5-42E4-813A-4FD0BCD7AC5A}" presName="text2" presStyleLbl="fgAcc2" presStyleIdx="2" presStyleCnt="7" custScaleY="182688" custLinFactNeighborX="947" custLinFactNeighborY="0">
        <dgm:presLayoutVars>
          <dgm:chPref val="3"/>
        </dgm:presLayoutVars>
      </dgm:prSet>
      <dgm:spPr/>
      <dgm:t>
        <a:bodyPr/>
        <a:lstStyle/>
        <a:p>
          <a:endParaRPr lang="en-US"/>
        </a:p>
      </dgm:t>
    </dgm:pt>
    <dgm:pt modelId="{6272A74D-C135-4467-AA17-429A8F91A45B}" type="pres">
      <dgm:prSet presAssocID="{C649BD2A-58B5-42E4-813A-4FD0BCD7AC5A}" presName="hierChild3" presStyleCnt="0"/>
      <dgm:spPr/>
    </dgm:pt>
    <dgm:pt modelId="{D22FA48E-C67D-4D63-B7EE-346A019A140C}" type="pres">
      <dgm:prSet presAssocID="{3C81B8BF-CD74-4F05-BA6C-EB3A4CEC89BA}" presName="Name10" presStyleLbl="parChTrans1D2" presStyleIdx="3" presStyleCnt="7"/>
      <dgm:spPr/>
      <dgm:t>
        <a:bodyPr/>
        <a:lstStyle/>
        <a:p>
          <a:endParaRPr lang="en-US"/>
        </a:p>
      </dgm:t>
    </dgm:pt>
    <dgm:pt modelId="{2A393933-4B2B-437E-83B8-7DE4E28E4A14}" type="pres">
      <dgm:prSet presAssocID="{C6C7AB1D-6835-4105-9241-B3D8FECDA8BA}" presName="hierRoot2" presStyleCnt="0"/>
      <dgm:spPr/>
    </dgm:pt>
    <dgm:pt modelId="{425D4E9D-42E4-4E8C-9250-7AB8FE1B4F6B}" type="pres">
      <dgm:prSet presAssocID="{C6C7AB1D-6835-4105-9241-B3D8FECDA8BA}" presName="composite2" presStyleCnt="0"/>
      <dgm:spPr/>
    </dgm:pt>
    <dgm:pt modelId="{0B9DAFAF-C97E-4071-B4F4-2C2845A6674B}" type="pres">
      <dgm:prSet presAssocID="{C6C7AB1D-6835-4105-9241-B3D8FECDA8BA}" presName="background2" presStyleLbl="node2" presStyleIdx="3" presStyleCnt="7"/>
      <dgm:spPr/>
    </dgm:pt>
    <dgm:pt modelId="{EEF4E0B4-6E50-4DC8-AEBA-1A16B14A7628}" type="pres">
      <dgm:prSet presAssocID="{C6C7AB1D-6835-4105-9241-B3D8FECDA8BA}" presName="text2" presStyleLbl="fgAcc2" presStyleIdx="3" presStyleCnt="7" custScaleY="178611" custLinFactNeighborX="-2840" custLinFactNeighborY="2982">
        <dgm:presLayoutVars>
          <dgm:chPref val="3"/>
        </dgm:presLayoutVars>
      </dgm:prSet>
      <dgm:spPr/>
      <dgm:t>
        <a:bodyPr/>
        <a:lstStyle/>
        <a:p>
          <a:endParaRPr lang="en-US"/>
        </a:p>
      </dgm:t>
    </dgm:pt>
    <dgm:pt modelId="{47EE6184-543C-4AEC-AFFC-C6F7945D3EA6}" type="pres">
      <dgm:prSet presAssocID="{C6C7AB1D-6835-4105-9241-B3D8FECDA8BA}" presName="hierChild3" presStyleCnt="0"/>
      <dgm:spPr/>
    </dgm:pt>
    <dgm:pt modelId="{8FF4F043-148D-4794-BA0B-C2652AF7ABE5}" type="pres">
      <dgm:prSet presAssocID="{768FB87F-8B42-4CAE-9B8F-BB3D1703B629}" presName="Name10" presStyleLbl="parChTrans1D2" presStyleIdx="4" presStyleCnt="7"/>
      <dgm:spPr/>
      <dgm:t>
        <a:bodyPr/>
        <a:lstStyle/>
        <a:p>
          <a:endParaRPr lang="en-US"/>
        </a:p>
      </dgm:t>
    </dgm:pt>
    <dgm:pt modelId="{296483CF-F27E-4C6E-9A1E-9A2AB3B77360}" type="pres">
      <dgm:prSet presAssocID="{7826D58F-7222-4DAB-B981-75C19C985822}" presName="hierRoot2" presStyleCnt="0"/>
      <dgm:spPr/>
    </dgm:pt>
    <dgm:pt modelId="{00B88594-B7BA-4D28-A903-67723C0A595F}" type="pres">
      <dgm:prSet presAssocID="{7826D58F-7222-4DAB-B981-75C19C985822}" presName="composite2" presStyleCnt="0"/>
      <dgm:spPr/>
    </dgm:pt>
    <dgm:pt modelId="{80D6F96D-67E9-4772-9920-7A9F126E12EB}" type="pres">
      <dgm:prSet presAssocID="{7826D58F-7222-4DAB-B981-75C19C985822}" presName="background2" presStyleLbl="node2" presStyleIdx="4" presStyleCnt="7"/>
      <dgm:spPr/>
    </dgm:pt>
    <dgm:pt modelId="{B23E2185-F09D-4F9A-AA39-B132BEA9AC3E}" type="pres">
      <dgm:prSet presAssocID="{7826D58F-7222-4DAB-B981-75C19C985822}" presName="text2" presStyleLbl="fgAcc2" presStyleIdx="4" presStyleCnt="7" custScaleY="184574">
        <dgm:presLayoutVars>
          <dgm:chPref val="3"/>
        </dgm:presLayoutVars>
      </dgm:prSet>
      <dgm:spPr/>
      <dgm:t>
        <a:bodyPr/>
        <a:lstStyle/>
        <a:p>
          <a:endParaRPr lang="en-US"/>
        </a:p>
      </dgm:t>
    </dgm:pt>
    <dgm:pt modelId="{6E9092BE-E1EB-44FE-9682-72AA1410BD00}" type="pres">
      <dgm:prSet presAssocID="{7826D58F-7222-4DAB-B981-75C19C985822}" presName="hierChild3" presStyleCnt="0"/>
      <dgm:spPr/>
    </dgm:pt>
    <dgm:pt modelId="{066011BC-8644-408D-85D6-A01D30BC8855}" type="pres">
      <dgm:prSet presAssocID="{8B16D4EF-7A5B-467A-B01B-FDB0311C82C2}" presName="Name10" presStyleLbl="parChTrans1D2" presStyleIdx="5" presStyleCnt="7"/>
      <dgm:spPr/>
      <dgm:t>
        <a:bodyPr/>
        <a:lstStyle/>
        <a:p>
          <a:endParaRPr lang="en-US"/>
        </a:p>
      </dgm:t>
    </dgm:pt>
    <dgm:pt modelId="{4E251D6E-9829-48F9-A6E6-C05EFD53FA12}" type="pres">
      <dgm:prSet presAssocID="{2F3FCFA4-69BD-4B32-B406-DC6AAB6BBB18}" presName="hierRoot2" presStyleCnt="0"/>
      <dgm:spPr/>
    </dgm:pt>
    <dgm:pt modelId="{EF363CA0-0FDC-43C2-952E-6233EC02412F}" type="pres">
      <dgm:prSet presAssocID="{2F3FCFA4-69BD-4B32-B406-DC6AAB6BBB18}" presName="composite2" presStyleCnt="0"/>
      <dgm:spPr/>
    </dgm:pt>
    <dgm:pt modelId="{179D4508-325C-486F-B2F7-82EE60180BEE}" type="pres">
      <dgm:prSet presAssocID="{2F3FCFA4-69BD-4B32-B406-DC6AAB6BBB18}" presName="background2" presStyleLbl="node2" presStyleIdx="5" presStyleCnt="7"/>
      <dgm:spPr/>
    </dgm:pt>
    <dgm:pt modelId="{3EB2C910-D6C0-4536-B52B-1C8EC768F229}" type="pres">
      <dgm:prSet presAssocID="{2F3FCFA4-69BD-4B32-B406-DC6AAB6BBB18}" presName="text2" presStyleLbl="fgAcc2" presStyleIdx="5" presStyleCnt="7" custScaleY="181593" custLinFactNeighborY="0">
        <dgm:presLayoutVars>
          <dgm:chPref val="3"/>
        </dgm:presLayoutVars>
      </dgm:prSet>
      <dgm:spPr/>
      <dgm:t>
        <a:bodyPr/>
        <a:lstStyle/>
        <a:p>
          <a:endParaRPr lang="en-US"/>
        </a:p>
      </dgm:t>
    </dgm:pt>
    <dgm:pt modelId="{C3111A91-12F9-4E7E-94D3-80B6FCCD7F5C}" type="pres">
      <dgm:prSet presAssocID="{2F3FCFA4-69BD-4B32-B406-DC6AAB6BBB18}" presName="hierChild3" presStyleCnt="0"/>
      <dgm:spPr/>
    </dgm:pt>
    <dgm:pt modelId="{31DC8800-4223-4971-9438-CFE7DF87FACD}" type="pres">
      <dgm:prSet presAssocID="{6103C543-0863-4380-96FD-57398FE192BF}" presName="Name10" presStyleLbl="parChTrans1D2" presStyleIdx="6" presStyleCnt="7"/>
      <dgm:spPr/>
      <dgm:t>
        <a:bodyPr/>
        <a:lstStyle/>
        <a:p>
          <a:endParaRPr lang="en-US"/>
        </a:p>
      </dgm:t>
    </dgm:pt>
    <dgm:pt modelId="{649E62DA-F5BD-4015-9F23-86C34F4F0492}" type="pres">
      <dgm:prSet presAssocID="{E9AB18D9-584A-4633-86FE-F598AE2A5265}" presName="hierRoot2" presStyleCnt="0"/>
      <dgm:spPr/>
    </dgm:pt>
    <dgm:pt modelId="{8319067D-09FE-4E6B-BE70-5905903BC692}" type="pres">
      <dgm:prSet presAssocID="{E9AB18D9-584A-4633-86FE-F598AE2A5265}" presName="composite2" presStyleCnt="0"/>
      <dgm:spPr/>
    </dgm:pt>
    <dgm:pt modelId="{46E3D35B-D6F2-424C-AB2E-AAC288C5239B}" type="pres">
      <dgm:prSet presAssocID="{E9AB18D9-584A-4633-86FE-F598AE2A5265}" presName="background2" presStyleLbl="node2" presStyleIdx="6" presStyleCnt="7"/>
      <dgm:spPr/>
    </dgm:pt>
    <dgm:pt modelId="{CBA3753B-7559-4CCC-B198-BB87B3517BD7}" type="pres">
      <dgm:prSet presAssocID="{E9AB18D9-584A-4633-86FE-F598AE2A5265}" presName="text2" presStyleLbl="fgAcc2" presStyleIdx="6" presStyleCnt="7" custScaleY="184574">
        <dgm:presLayoutVars>
          <dgm:chPref val="3"/>
        </dgm:presLayoutVars>
      </dgm:prSet>
      <dgm:spPr/>
      <dgm:t>
        <a:bodyPr/>
        <a:lstStyle/>
        <a:p>
          <a:endParaRPr lang="en-US"/>
        </a:p>
      </dgm:t>
    </dgm:pt>
    <dgm:pt modelId="{F7214E58-2E98-4FBD-9710-07D55969E34F}" type="pres">
      <dgm:prSet presAssocID="{E9AB18D9-584A-4633-86FE-F598AE2A5265}" presName="hierChild3" presStyleCnt="0"/>
      <dgm:spPr/>
    </dgm:pt>
  </dgm:ptLst>
  <dgm:cxnLst>
    <dgm:cxn modelId="{52E34C70-5AFB-453C-B6BA-513DBFC51B39}" type="presOf" srcId="{CFDD32B9-2511-490D-92A6-D50A0F21CC7A}" destId="{A8806CFA-6BA5-4B45-AC7C-776C4C9FFE85}" srcOrd="0" destOrd="0" presId="urn:microsoft.com/office/officeart/2005/8/layout/hierarchy1"/>
    <dgm:cxn modelId="{380FC4F3-5F59-4EA5-8A66-92ED5196D271}" type="presOf" srcId="{C548092F-F03F-4439-9142-52B3FAB7520A}" destId="{A2B7CE87-B86D-4D04-ACD1-CDE6DC00AC5E}" srcOrd="0" destOrd="0" presId="urn:microsoft.com/office/officeart/2005/8/layout/hierarchy1"/>
    <dgm:cxn modelId="{EBA839B7-D899-4BDF-836B-95D08960FF80}" type="presOf" srcId="{7826D58F-7222-4DAB-B981-75C19C985822}" destId="{B23E2185-F09D-4F9A-AA39-B132BEA9AC3E}" srcOrd="0" destOrd="0" presId="urn:microsoft.com/office/officeart/2005/8/layout/hierarchy1"/>
    <dgm:cxn modelId="{C7B3B6B4-EF31-48AA-8BB1-92CFB8C43FE2}" type="presOf" srcId="{C6C7AB1D-6835-4105-9241-B3D8FECDA8BA}" destId="{EEF4E0B4-6E50-4DC8-AEBA-1A16B14A7628}" srcOrd="0" destOrd="0" presId="urn:microsoft.com/office/officeart/2005/8/layout/hierarchy1"/>
    <dgm:cxn modelId="{84FF916D-0BCD-4026-B30F-E97C6ED95881}" srcId="{C548092F-F03F-4439-9142-52B3FAB7520A}" destId="{C649BD2A-58B5-42E4-813A-4FD0BCD7AC5A}" srcOrd="2" destOrd="0" parTransId="{CFDD32B9-2511-490D-92A6-D50A0F21CC7A}" sibTransId="{1D80C4C1-A3BA-424A-8136-0A8373E70DED}"/>
    <dgm:cxn modelId="{99C14ED2-946A-4877-A5B8-34D1F812459F}" type="presOf" srcId="{C649BD2A-58B5-42E4-813A-4FD0BCD7AC5A}" destId="{5198DB67-072E-41FC-B287-4034E52DEE83}" srcOrd="0" destOrd="0" presId="urn:microsoft.com/office/officeart/2005/8/layout/hierarchy1"/>
    <dgm:cxn modelId="{01A47EBF-7E17-4A35-ABF7-942E9632E23C}" type="presOf" srcId="{3C81B8BF-CD74-4F05-BA6C-EB3A4CEC89BA}" destId="{D22FA48E-C67D-4D63-B7EE-346A019A140C}" srcOrd="0" destOrd="0" presId="urn:microsoft.com/office/officeart/2005/8/layout/hierarchy1"/>
    <dgm:cxn modelId="{17F9615D-BB01-46F7-869D-BEF00A623D03}" type="presOf" srcId="{3662EBFB-157D-4093-867E-19179C0B753A}" destId="{04BF4B33-B0CA-4211-8695-46F6EF61EF7D}" srcOrd="0" destOrd="0" presId="urn:microsoft.com/office/officeart/2005/8/layout/hierarchy1"/>
    <dgm:cxn modelId="{F05040EC-AE7B-4BC1-B6BB-9A211B0E7115}" srcId="{C548092F-F03F-4439-9142-52B3FAB7520A}" destId="{2F3FCFA4-69BD-4B32-B406-DC6AAB6BBB18}" srcOrd="5" destOrd="0" parTransId="{8B16D4EF-7A5B-467A-B01B-FDB0311C82C2}" sibTransId="{23E8FF21-2E06-487E-8A26-976FFB98C527}"/>
    <dgm:cxn modelId="{A11AECBA-C6E4-4FC6-B380-FBCEE4C86237}" srcId="{3B99023E-AF25-42CD-9EF9-401F36B42DD8}" destId="{C548092F-F03F-4439-9142-52B3FAB7520A}" srcOrd="0" destOrd="0" parTransId="{A51A4DCD-9089-45C6-B15A-295BED10160A}" sibTransId="{BFF770A0-C8DC-4A7C-ABB6-F0C535642CD7}"/>
    <dgm:cxn modelId="{5A5D9BF3-8079-4996-AF7B-D915EA3F9338}" srcId="{C548092F-F03F-4439-9142-52B3FAB7520A}" destId="{E9AB18D9-584A-4633-86FE-F598AE2A5265}" srcOrd="6" destOrd="0" parTransId="{6103C543-0863-4380-96FD-57398FE192BF}" sibTransId="{66F8EFE7-67BF-4776-BD07-34AFAB3CA265}"/>
    <dgm:cxn modelId="{D1506C3E-3048-4E6B-9CDE-CAC3925513A8}" srcId="{C548092F-F03F-4439-9142-52B3FAB7520A}" destId="{C6C7AB1D-6835-4105-9241-B3D8FECDA8BA}" srcOrd="3" destOrd="0" parTransId="{3C81B8BF-CD74-4F05-BA6C-EB3A4CEC89BA}" sibTransId="{86A6A400-E0B0-4D9B-8597-7BDBFFD306AF}"/>
    <dgm:cxn modelId="{6E2B8302-A969-4FB1-9FBA-7394E67F99E7}" type="presOf" srcId="{6103C543-0863-4380-96FD-57398FE192BF}" destId="{31DC8800-4223-4971-9438-CFE7DF87FACD}" srcOrd="0" destOrd="0" presId="urn:microsoft.com/office/officeart/2005/8/layout/hierarchy1"/>
    <dgm:cxn modelId="{26EC032B-FADE-48A5-A5C8-0FA4587AF8E9}" type="presOf" srcId="{A12FB307-198F-4993-BF86-BE67EE4EAC10}" destId="{DDB2C7FD-FFDF-4C90-AC57-5BAA627DCE76}" srcOrd="0" destOrd="0" presId="urn:microsoft.com/office/officeart/2005/8/layout/hierarchy1"/>
    <dgm:cxn modelId="{43AB534C-29B4-4881-B212-6D911320B86F}" type="presOf" srcId="{8B16D4EF-7A5B-467A-B01B-FDB0311C82C2}" destId="{066011BC-8644-408D-85D6-A01D30BC8855}" srcOrd="0" destOrd="0" presId="urn:microsoft.com/office/officeart/2005/8/layout/hierarchy1"/>
    <dgm:cxn modelId="{C8F3403C-6557-4995-A72E-089173E14A8D}" type="presOf" srcId="{2F3FCFA4-69BD-4B32-B406-DC6AAB6BBB18}" destId="{3EB2C910-D6C0-4536-B52B-1C8EC768F229}" srcOrd="0" destOrd="0" presId="urn:microsoft.com/office/officeart/2005/8/layout/hierarchy1"/>
    <dgm:cxn modelId="{9C782465-0F29-44C3-94C5-29C16FE90BA3}" type="presOf" srcId="{768FB87F-8B42-4CAE-9B8F-BB3D1703B629}" destId="{8FF4F043-148D-4794-BA0B-C2652AF7ABE5}" srcOrd="0" destOrd="0" presId="urn:microsoft.com/office/officeart/2005/8/layout/hierarchy1"/>
    <dgm:cxn modelId="{2412C2D9-76B7-4A78-B3D6-7FE2465D5EEF}" type="presOf" srcId="{E9AB18D9-584A-4633-86FE-F598AE2A5265}" destId="{CBA3753B-7559-4CCC-B198-BB87B3517BD7}" srcOrd="0" destOrd="0" presId="urn:microsoft.com/office/officeart/2005/8/layout/hierarchy1"/>
    <dgm:cxn modelId="{6A7E2245-C057-4898-8269-087EC397728C}" type="presOf" srcId="{3169A924-C507-4489-9AA3-46EEA242300D}" destId="{DCBF931F-8D2F-48E4-B6F2-867BD1D680C3}" srcOrd="0" destOrd="0" presId="urn:microsoft.com/office/officeart/2005/8/layout/hierarchy1"/>
    <dgm:cxn modelId="{84F63D94-FAB4-44F8-B436-73E67E30A352}" srcId="{C548092F-F03F-4439-9142-52B3FAB7520A}" destId="{CA0BE850-B175-4FF6-B6D2-CC23D5F93819}" srcOrd="0" destOrd="0" parTransId="{3662EBFB-157D-4093-867E-19179C0B753A}" sibTransId="{30B5338E-CF4B-4ED3-8315-ACC023882A98}"/>
    <dgm:cxn modelId="{CB9A0623-3226-48A5-B52D-9AC0C5661805}" type="presOf" srcId="{CA0BE850-B175-4FF6-B6D2-CC23D5F93819}" destId="{FB4B3569-DB1D-40AB-95D2-CAED7D768324}" srcOrd="0" destOrd="0" presId="urn:microsoft.com/office/officeart/2005/8/layout/hierarchy1"/>
    <dgm:cxn modelId="{715FA373-2160-4134-9F39-01AE6291E3F2}" srcId="{C548092F-F03F-4439-9142-52B3FAB7520A}" destId="{7826D58F-7222-4DAB-B981-75C19C985822}" srcOrd="4" destOrd="0" parTransId="{768FB87F-8B42-4CAE-9B8F-BB3D1703B629}" sibTransId="{83795807-12B9-4F65-B613-325A6B7D0DF1}"/>
    <dgm:cxn modelId="{C6A550D1-FF81-49E9-82F4-F159395360A3}" srcId="{C548092F-F03F-4439-9142-52B3FAB7520A}" destId="{3169A924-C507-4489-9AA3-46EEA242300D}" srcOrd="1" destOrd="0" parTransId="{A12FB307-198F-4993-BF86-BE67EE4EAC10}" sibTransId="{6F7BEEBD-362D-4285-A234-3337487C6A80}"/>
    <dgm:cxn modelId="{DC5DF8E9-C3B1-4374-B00E-CEA0E1DC490F}" type="presOf" srcId="{3B99023E-AF25-42CD-9EF9-401F36B42DD8}" destId="{73029AB7-F04D-4568-9E8F-4295256EB7F1}" srcOrd="0" destOrd="0" presId="urn:microsoft.com/office/officeart/2005/8/layout/hierarchy1"/>
    <dgm:cxn modelId="{11BD918F-57D8-4DA8-9070-A05163D9310E}" type="presParOf" srcId="{73029AB7-F04D-4568-9E8F-4295256EB7F1}" destId="{EC2948D5-DBF0-470C-8A8A-F69EE358858C}" srcOrd="0" destOrd="0" presId="urn:microsoft.com/office/officeart/2005/8/layout/hierarchy1"/>
    <dgm:cxn modelId="{5AE9C8F1-4C4F-43B9-BCDC-12BD91A359DB}" type="presParOf" srcId="{EC2948D5-DBF0-470C-8A8A-F69EE358858C}" destId="{5D2152F5-0BD3-4FE5-97C4-DD70885360A9}" srcOrd="0" destOrd="0" presId="urn:microsoft.com/office/officeart/2005/8/layout/hierarchy1"/>
    <dgm:cxn modelId="{4997C1C8-7822-41CD-AC28-6077095115C4}" type="presParOf" srcId="{5D2152F5-0BD3-4FE5-97C4-DD70885360A9}" destId="{DE25FFB1-907B-45A9-8B36-4703B1C39855}" srcOrd="0" destOrd="0" presId="urn:microsoft.com/office/officeart/2005/8/layout/hierarchy1"/>
    <dgm:cxn modelId="{148E041D-2094-47EC-AE51-8851939C5094}" type="presParOf" srcId="{5D2152F5-0BD3-4FE5-97C4-DD70885360A9}" destId="{A2B7CE87-B86D-4D04-ACD1-CDE6DC00AC5E}" srcOrd="1" destOrd="0" presId="urn:microsoft.com/office/officeart/2005/8/layout/hierarchy1"/>
    <dgm:cxn modelId="{B54FE443-9BA5-4FE5-9FF2-4AAD6735A909}" type="presParOf" srcId="{EC2948D5-DBF0-470C-8A8A-F69EE358858C}" destId="{83A37926-76B0-49A6-ACE4-69FE91F594AC}" srcOrd="1" destOrd="0" presId="urn:microsoft.com/office/officeart/2005/8/layout/hierarchy1"/>
    <dgm:cxn modelId="{092C24D8-B14C-4072-9275-31376B7E1DB6}" type="presParOf" srcId="{83A37926-76B0-49A6-ACE4-69FE91F594AC}" destId="{04BF4B33-B0CA-4211-8695-46F6EF61EF7D}" srcOrd="0" destOrd="0" presId="urn:microsoft.com/office/officeart/2005/8/layout/hierarchy1"/>
    <dgm:cxn modelId="{181B56DF-8B08-4508-8CE8-9E471F08487C}" type="presParOf" srcId="{83A37926-76B0-49A6-ACE4-69FE91F594AC}" destId="{A8E28692-75E1-4F7F-A2BF-E889A6964C01}" srcOrd="1" destOrd="0" presId="urn:microsoft.com/office/officeart/2005/8/layout/hierarchy1"/>
    <dgm:cxn modelId="{674D087F-30F3-4F96-9015-80297ADB35EB}" type="presParOf" srcId="{A8E28692-75E1-4F7F-A2BF-E889A6964C01}" destId="{7F2FC0BD-EAD2-41E1-9242-28EA66C2FC48}" srcOrd="0" destOrd="0" presId="urn:microsoft.com/office/officeart/2005/8/layout/hierarchy1"/>
    <dgm:cxn modelId="{B010E257-9B86-4EFF-81B9-B781B9902B2C}" type="presParOf" srcId="{7F2FC0BD-EAD2-41E1-9242-28EA66C2FC48}" destId="{5791ED94-98B4-4B98-AEC6-D840FF5FD148}" srcOrd="0" destOrd="0" presId="urn:microsoft.com/office/officeart/2005/8/layout/hierarchy1"/>
    <dgm:cxn modelId="{B0FCFFA0-5844-439C-82C0-9E3C260F9E60}" type="presParOf" srcId="{7F2FC0BD-EAD2-41E1-9242-28EA66C2FC48}" destId="{FB4B3569-DB1D-40AB-95D2-CAED7D768324}" srcOrd="1" destOrd="0" presId="urn:microsoft.com/office/officeart/2005/8/layout/hierarchy1"/>
    <dgm:cxn modelId="{54167DEC-B96A-427F-9C8F-E5E01C790A4E}" type="presParOf" srcId="{A8E28692-75E1-4F7F-A2BF-E889A6964C01}" destId="{133F99A8-102C-4693-803D-C8A4A5667361}" srcOrd="1" destOrd="0" presId="urn:microsoft.com/office/officeart/2005/8/layout/hierarchy1"/>
    <dgm:cxn modelId="{E2803665-F2E5-4FF9-9D21-EFB083DFB352}" type="presParOf" srcId="{83A37926-76B0-49A6-ACE4-69FE91F594AC}" destId="{DDB2C7FD-FFDF-4C90-AC57-5BAA627DCE76}" srcOrd="2" destOrd="0" presId="urn:microsoft.com/office/officeart/2005/8/layout/hierarchy1"/>
    <dgm:cxn modelId="{674CDAC8-7F6B-4133-BB7F-4E12DE69A4F5}" type="presParOf" srcId="{83A37926-76B0-49A6-ACE4-69FE91F594AC}" destId="{EFE59D7E-01C5-4B1A-961D-2AB2CA612BAE}" srcOrd="3" destOrd="0" presId="urn:microsoft.com/office/officeart/2005/8/layout/hierarchy1"/>
    <dgm:cxn modelId="{83E62BCB-C32C-4463-9425-6F6324E368AD}" type="presParOf" srcId="{EFE59D7E-01C5-4B1A-961D-2AB2CA612BAE}" destId="{C973FF86-FCDB-4455-B952-7BEDBACDF1E0}" srcOrd="0" destOrd="0" presId="urn:microsoft.com/office/officeart/2005/8/layout/hierarchy1"/>
    <dgm:cxn modelId="{9D577F65-5DB9-481E-BFF8-F2A2A931671F}" type="presParOf" srcId="{C973FF86-FCDB-4455-B952-7BEDBACDF1E0}" destId="{5CD60480-1526-4810-82BB-FB33B4565CF5}" srcOrd="0" destOrd="0" presId="urn:microsoft.com/office/officeart/2005/8/layout/hierarchy1"/>
    <dgm:cxn modelId="{1D293FD0-94E3-4822-BF01-E6C77ED91EE2}" type="presParOf" srcId="{C973FF86-FCDB-4455-B952-7BEDBACDF1E0}" destId="{DCBF931F-8D2F-48E4-B6F2-867BD1D680C3}" srcOrd="1" destOrd="0" presId="urn:microsoft.com/office/officeart/2005/8/layout/hierarchy1"/>
    <dgm:cxn modelId="{672C86CB-7ABD-4D5E-817C-C9F9543BA3A2}" type="presParOf" srcId="{EFE59D7E-01C5-4B1A-961D-2AB2CA612BAE}" destId="{3332CD04-2569-4992-8EAF-1EBF3006867C}" srcOrd="1" destOrd="0" presId="urn:microsoft.com/office/officeart/2005/8/layout/hierarchy1"/>
    <dgm:cxn modelId="{14CA14AC-48B8-4D79-8E06-89F1765AE10A}" type="presParOf" srcId="{83A37926-76B0-49A6-ACE4-69FE91F594AC}" destId="{A8806CFA-6BA5-4B45-AC7C-776C4C9FFE85}" srcOrd="4" destOrd="0" presId="urn:microsoft.com/office/officeart/2005/8/layout/hierarchy1"/>
    <dgm:cxn modelId="{110093F6-1CA5-47EC-BCC9-A8244D4EDA7E}" type="presParOf" srcId="{83A37926-76B0-49A6-ACE4-69FE91F594AC}" destId="{839628DD-4F95-47FE-A385-DC74ABB15EC4}" srcOrd="5" destOrd="0" presId="urn:microsoft.com/office/officeart/2005/8/layout/hierarchy1"/>
    <dgm:cxn modelId="{B7AAC8FB-BEE7-428F-A00D-8FCAD3178634}" type="presParOf" srcId="{839628DD-4F95-47FE-A385-DC74ABB15EC4}" destId="{91076329-6A58-44E7-ABA3-2653C6BFE862}" srcOrd="0" destOrd="0" presId="urn:microsoft.com/office/officeart/2005/8/layout/hierarchy1"/>
    <dgm:cxn modelId="{0AD428AC-489D-4C55-B0BB-CDCA031B99EA}" type="presParOf" srcId="{91076329-6A58-44E7-ABA3-2653C6BFE862}" destId="{82F257E5-40BF-442E-99EF-5642A234C722}" srcOrd="0" destOrd="0" presId="urn:microsoft.com/office/officeart/2005/8/layout/hierarchy1"/>
    <dgm:cxn modelId="{409309F2-23A5-4D7C-97A2-2B1129315A96}" type="presParOf" srcId="{91076329-6A58-44E7-ABA3-2653C6BFE862}" destId="{5198DB67-072E-41FC-B287-4034E52DEE83}" srcOrd="1" destOrd="0" presId="urn:microsoft.com/office/officeart/2005/8/layout/hierarchy1"/>
    <dgm:cxn modelId="{4C5FB700-2710-4F74-9893-BDC26768F1D8}" type="presParOf" srcId="{839628DD-4F95-47FE-A385-DC74ABB15EC4}" destId="{6272A74D-C135-4467-AA17-429A8F91A45B}" srcOrd="1" destOrd="0" presId="urn:microsoft.com/office/officeart/2005/8/layout/hierarchy1"/>
    <dgm:cxn modelId="{401D2DFA-FBC0-45CE-9564-17A3F5802999}" type="presParOf" srcId="{83A37926-76B0-49A6-ACE4-69FE91F594AC}" destId="{D22FA48E-C67D-4D63-B7EE-346A019A140C}" srcOrd="6" destOrd="0" presId="urn:microsoft.com/office/officeart/2005/8/layout/hierarchy1"/>
    <dgm:cxn modelId="{5DA820D3-6608-4CA4-AB37-985A9F34EDF6}" type="presParOf" srcId="{83A37926-76B0-49A6-ACE4-69FE91F594AC}" destId="{2A393933-4B2B-437E-83B8-7DE4E28E4A14}" srcOrd="7" destOrd="0" presId="urn:microsoft.com/office/officeart/2005/8/layout/hierarchy1"/>
    <dgm:cxn modelId="{A9B57D4C-C2EF-4398-ADD2-F48964D6EFE0}" type="presParOf" srcId="{2A393933-4B2B-437E-83B8-7DE4E28E4A14}" destId="{425D4E9D-42E4-4E8C-9250-7AB8FE1B4F6B}" srcOrd="0" destOrd="0" presId="urn:microsoft.com/office/officeart/2005/8/layout/hierarchy1"/>
    <dgm:cxn modelId="{C2FA77D6-A51D-46A2-A041-7051FAE9D2F0}" type="presParOf" srcId="{425D4E9D-42E4-4E8C-9250-7AB8FE1B4F6B}" destId="{0B9DAFAF-C97E-4071-B4F4-2C2845A6674B}" srcOrd="0" destOrd="0" presId="urn:microsoft.com/office/officeart/2005/8/layout/hierarchy1"/>
    <dgm:cxn modelId="{FDF1B576-910D-4071-9901-54FB0F7DB2B1}" type="presParOf" srcId="{425D4E9D-42E4-4E8C-9250-7AB8FE1B4F6B}" destId="{EEF4E0B4-6E50-4DC8-AEBA-1A16B14A7628}" srcOrd="1" destOrd="0" presId="urn:microsoft.com/office/officeart/2005/8/layout/hierarchy1"/>
    <dgm:cxn modelId="{C0EAB1D1-45D9-48D4-957D-24E3BFD2DE1A}" type="presParOf" srcId="{2A393933-4B2B-437E-83B8-7DE4E28E4A14}" destId="{47EE6184-543C-4AEC-AFFC-C6F7945D3EA6}" srcOrd="1" destOrd="0" presId="urn:microsoft.com/office/officeart/2005/8/layout/hierarchy1"/>
    <dgm:cxn modelId="{9F4D606A-5C0D-4645-B646-682DD776D24F}" type="presParOf" srcId="{83A37926-76B0-49A6-ACE4-69FE91F594AC}" destId="{8FF4F043-148D-4794-BA0B-C2652AF7ABE5}" srcOrd="8" destOrd="0" presId="urn:microsoft.com/office/officeart/2005/8/layout/hierarchy1"/>
    <dgm:cxn modelId="{3A7794A5-A77B-405B-B258-7CA712A286DB}" type="presParOf" srcId="{83A37926-76B0-49A6-ACE4-69FE91F594AC}" destId="{296483CF-F27E-4C6E-9A1E-9A2AB3B77360}" srcOrd="9" destOrd="0" presId="urn:microsoft.com/office/officeart/2005/8/layout/hierarchy1"/>
    <dgm:cxn modelId="{BC83E87D-DB15-4B55-8634-77855625187B}" type="presParOf" srcId="{296483CF-F27E-4C6E-9A1E-9A2AB3B77360}" destId="{00B88594-B7BA-4D28-A903-67723C0A595F}" srcOrd="0" destOrd="0" presId="urn:microsoft.com/office/officeart/2005/8/layout/hierarchy1"/>
    <dgm:cxn modelId="{1AD56E43-6F13-4CFE-8D14-33CE615B0CA5}" type="presParOf" srcId="{00B88594-B7BA-4D28-A903-67723C0A595F}" destId="{80D6F96D-67E9-4772-9920-7A9F126E12EB}" srcOrd="0" destOrd="0" presId="urn:microsoft.com/office/officeart/2005/8/layout/hierarchy1"/>
    <dgm:cxn modelId="{0C4DB8CD-1FBB-40EF-8D2F-8BB4E4987209}" type="presParOf" srcId="{00B88594-B7BA-4D28-A903-67723C0A595F}" destId="{B23E2185-F09D-4F9A-AA39-B132BEA9AC3E}" srcOrd="1" destOrd="0" presId="urn:microsoft.com/office/officeart/2005/8/layout/hierarchy1"/>
    <dgm:cxn modelId="{6A7EF572-1EBD-45CC-903C-B6079EB420D0}" type="presParOf" srcId="{296483CF-F27E-4C6E-9A1E-9A2AB3B77360}" destId="{6E9092BE-E1EB-44FE-9682-72AA1410BD00}" srcOrd="1" destOrd="0" presId="urn:microsoft.com/office/officeart/2005/8/layout/hierarchy1"/>
    <dgm:cxn modelId="{2FDFF976-C712-4B1F-B415-2DFB00E8EF37}" type="presParOf" srcId="{83A37926-76B0-49A6-ACE4-69FE91F594AC}" destId="{066011BC-8644-408D-85D6-A01D30BC8855}" srcOrd="10" destOrd="0" presId="urn:microsoft.com/office/officeart/2005/8/layout/hierarchy1"/>
    <dgm:cxn modelId="{8549AB8E-1070-420A-8BFA-6FF5AAA11853}" type="presParOf" srcId="{83A37926-76B0-49A6-ACE4-69FE91F594AC}" destId="{4E251D6E-9829-48F9-A6E6-C05EFD53FA12}" srcOrd="11" destOrd="0" presId="urn:microsoft.com/office/officeart/2005/8/layout/hierarchy1"/>
    <dgm:cxn modelId="{F1101693-6AD7-4689-B8C4-D46CFB15A29F}" type="presParOf" srcId="{4E251D6E-9829-48F9-A6E6-C05EFD53FA12}" destId="{EF363CA0-0FDC-43C2-952E-6233EC02412F}" srcOrd="0" destOrd="0" presId="urn:microsoft.com/office/officeart/2005/8/layout/hierarchy1"/>
    <dgm:cxn modelId="{6F74B2CE-C25B-45C9-9ED9-EA377E5D2A26}" type="presParOf" srcId="{EF363CA0-0FDC-43C2-952E-6233EC02412F}" destId="{179D4508-325C-486F-B2F7-82EE60180BEE}" srcOrd="0" destOrd="0" presId="urn:microsoft.com/office/officeart/2005/8/layout/hierarchy1"/>
    <dgm:cxn modelId="{21225AD6-3FCC-4B2F-BAA8-417F6CFE19D6}" type="presParOf" srcId="{EF363CA0-0FDC-43C2-952E-6233EC02412F}" destId="{3EB2C910-D6C0-4536-B52B-1C8EC768F229}" srcOrd="1" destOrd="0" presId="urn:microsoft.com/office/officeart/2005/8/layout/hierarchy1"/>
    <dgm:cxn modelId="{0118C519-0016-4218-9B66-94FEE66097C5}" type="presParOf" srcId="{4E251D6E-9829-48F9-A6E6-C05EFD53FA12}" destId="{C3111A91-12F9-4E7E-94D3-80B6FCCD7F5C}" srcOrd="1" destOrd="0" presId="urn:microsoft.com/office/officeart/2005/8/layout/hierarchy1"/>
    <dgm:cxn modelId="{24737784-AEF8-4DAA-A63E-A15F45CB799F}" type="presParOf" srcId="{83A37926-76B0-49A6-ACE4-69FE91F594AC}" destId="{31DC8800-4223-4971-9438-CFE7DF87FACD}" srcOrd="12" destOrd="0" presId="urn:microsoft.com/office/officeart/2005/8/layout/hierarchy1"/>
    <dgm:cxn modelId="{F7C17DFF-50A0-46AC-ACB9-C05FAF0D1EDB}" type="presParOf" srcId="{83A37926-76B0-49A6-ACE4-69FE91F594AC}" destId="{649E62DA-F5BD-4015-9F23-86C34F4F0492}" srcOrd="13" destOrd="0" presId="urn:microsoft.com/office/officeart/2005/8/layout/hierarchy1"/>
    <dgm:cxn modelId="{F3D51D70-5E44-4259-BB3F-6D033BE89B88}" type="presParOf" srcId="{649E62DA-F5BD-4015-9F23-86C34F4F0492}" destId="{8319067D-09FE-4E6B-BE70-5905903BC692}" srcOrd="0" destOrd="0" presId="urn:microsoft.com/office/officeart/2005/8/layout/hierarchy1"/>
    <dgm:cxn modelId="{AC9B40BE-6093-4E73-A00F-387804BFAC8F}" type="presParOf" srcId="{8319067D-09FE-4E6B-BE70-5905903BC692}" destId="{46E3D35B-D6F2-424C-AB2E-AAC288C5239B}" srcOrd="0" destOrd="0" presId="urn:microsoft.com/office/officeart/2005/8/layout/hierarchy1"/>
    <dgm:cxn modelId="{56DDE825-B134-419F-92D3-E6FB81DA80EA}" type="presParOf" srcId="{8319067D-09FE-4E6B-BE70-5905903BC692}" destId="{CBA3753B-7559-4CCC-B198-BB87B3517BD7}" srcOrd="1" destOrd="0" presId="urn:microsoft.com/office/officeart/2005/8/layout/hierarchy1"/>
    <dgm:cxn modelId="{3959BCF4-5783-42B1-9750-D6AFF705B65F}" type="presParOf" srcId="{649E62DA-F5BD-4015-9F23-86C34F4F0492}" destId="{F7214E58-2E98-4FBD-9710-07D55969E34F}" srcOrd="1" destOrd="0" presId="urn:microsoft.com/office/officeart/2005/8/layout/hierarchy1"/>
  </dgm:cxnLst>
  <dgm:bg>
    <a:solidFill>
      <a:srgbClr val="FF505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AA1BBF-0DD9-4B3A-8930-A36C79BDDF5B}"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US"/>
        </a:p>
      </dgm:t>
    </dgm:pt>
    <dgm:pt modelId="{70873288-DC16-4E67-9FAC-3F0027723946}">
      <dgm:prSet phldrT="[Text]"/>
      <dgm:spPr/>
      <dgm:t>
        <a:bodyPr/>
        <a:lstStyle/>
        <a:p>
          <a:r>
            <a:rPr lang="fa-IR" b="1" i="1" dirty="0" smtClean="0">
              <a:solidFill>
                <a:schemeClr val="tx1"/>
              </a:solidFill>
              <a:cs typeface="2  Nazanin" panose="00000400000000000000" pitchFamily="2" charset="-78"/>
            </a:rPr>
            <a:t>عوامل فیزیکی تکلیف</a:t>
          </a:r>
          <a:endParaRPr lang="en-US" b="1" i="1" dirty="0">
            <a:solidFill>
              <a:schemeClr val="tx1"/>
            </a:solidFill>
            <a:cs typeface="2  Nazanin" panose="00000400000000000000" pitchFamily="2" charset="-78"/>
          </a:endParaRPr>
        </a:p>
      </dgm:t>
    </dgm:pt>
    <dgm:pt modelId="{C6977F54-5E20-44BA-BBA6-BAFF9B5A3BE6}" type="parTrans" cxnId="{024A9BE4-43D6-49F8-B225-7E01B7A8D7C8}">
      <dgm:prSet/>
      <dgm:spPr/>
      <dgm:t>
        <a:bodyPr/>
        <a:lstStyle/>
        <a:p>
          <a:endParaRPr lang="en-US"/>
        </a:p>
      </dgm:t>
    </dgm:pt>
    <dgm:pt modelId="{3B731A8C-9C56-4B0D-B1A0-9DA8AF9DDEB9}" type="sibTrans" cxnId="{024A9BE4-43D6-49F8-B225-7E01B7A8D7C8}">
      <dgm:prSet/>
      <dgm:spPr/>
      <dgm:t>
        <a:bodyPr/>
        <a:lstStyle/>
        <a:p>
          <a:endParaRPr lang="en-US"/>
        </a:p>
      </dgm:t>
    </dgm:pt>
    <dgm:pt modelId="{C10E8CC9-6117-4DAD-ADA4-AA43D9E1D5E4}">
      <dgm:prSet phldrT="[Text]" custT="1"/>
      <dgm:spPr>
        <a:gradFill rotWithShape="0">
          <a:gsLst>
            <a:gs pos="88508">
              <a:srgbClr val="C3DAEF"/>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dgm:spPr>
      <dgm:t>
        <a:bodyPr/>
        <a:lstStyle/>
        <a:p>
          <a:r>
            <a:rPr lang="fa-IR" sz="4000" b="1" i="1" dirty="0" smtClean="0">
              <a:solidFill>
                <a:schemeClr val="tx1"/>
              </a:solidFill>
            </a:rPr>
            <a:t>نارسی</a:t>
          </a:r>
          <a:endParaRPr lang="en-US" sz="3700" b="1" i="1" dirty="0">
            <a:solidFill>
              <a:schemeClr val="tx1"/>
            </a:solidFill>
          </a:endParaRPr>
        </a:p>
      </dgm:t>
    </dgm:pt>
    <dgm:pt modelId="{F5B7B945-36E6-44AB-B2A6-B68E3E1485D0}" type="parTrans" cxnId="{02F8021D-D3C9-4267-92F4-835D39ACA759}">
      <dgm:prSet/>
      <dgm:spPr/>
      <dgm:t>
        <a:bodyPr/>
        <a:lstStyle/>
        <a:p>
          <a:endParaRPr lang="en-US"/>
        </a:p>
      </dgm:t>
    </dgm:pt>
    <dgm:pt modelId="{A8D7AE03-2644-4A96-94AD-561CFA04970C}" type="sibTrans" cxnId="{02F8021D-D3C9-4267-92F4-835D39ACA759}">
      <dgm:prSet/>
      <dgm:spPr/>
      <dgm:t>
        <a:bodyPr/>
        <a:lstStyle/>
        <a:p>
          <a:endParaRPr lang="en-US"/>
        </a:p>
      </dgm:t>
    </dgm:pt>
    <dgm:pt modelId="{314AD76B-8B64-4A7A-9673-CD584E8CE3EA}">
      <dgm:prSet phldrT="[Text]"/>
      <dgm:spPr>
        <a:gradFill rotWithShape="0">
          <a:gsLst>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dgm:spPr>
      <dgm:t>
        <a:bodyPr/>
        <a:lstStyle/>
        <a:p>
          <a:r>
            <a:rPr lang="fa-IR" b="1" i="1" dirty="0" smtClean="0">
              <a:solidFill>
                <a:schemeClr val="tx1"/>
              </a:solidFill>
            </a:rPr>
            <a:t>ناهنجاری خوردن</a:t>
          </a:r>
          <a:endParaRPr lang="en-US" b="1" i="1" dirty="0">
            <a:solidFill>
              <a:schemeClr val="tx1"/>
            </a:solidFill>
          </a:endParaRPr>
        </a:p>
      </dgm:t>
    </dgm:pt>
    <dgm:pt modelId="{D35C636A-51AF-4DFD-A39A-D2165D7600DD}" type="parTrans" cxnId="{CFE6013E-D25E-48E9-B5B1-44FE1FD2158F}">
      <dgm:prSet/>
      <dgm:spPr/>
      <dgm:t>
        <a:bodyPr/>
        <a:lstStyle/>
        <a:p>
          <a:endParaRPr lang="en-US"/>
        </a:p>
      </dgm:t>
    </dgm:pt>
    <dgm:pt modelId="{220ADC12-5924-4027-B5A7-A2DC1F5260B8}" type="sibTrans" cxnId="{CFE6013E-D25E-48E9-B5B1-44FE1FD2158F}">
      <dgm:prSet/>
      <dgm:spPr/>
      <dgm:t>
        <a:bodyPr/>
        <a:lstStyle/>
        <a:p>
          <a:endParaRPr lang="en-US"/>
        </a:p>
      </dgm:t>
    </dgm:pt>
    <dgm:pt modelId="{6D4BE2FD-5C6D-482D-A917-B20EC7D876BF}">
      <dgm:prSet phldrT="[Text]"/>
      <dgm:spPr>
        <a:gradFill rotWithShape="0">
          <a:gsLst>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dgm:spPr>
      <dgm:t>
        <a:bodyPr/>
        <a:lstStyle/>
        <a:p>
          <a:r>
            <a:rPr lang="fa-IR" b="1" i="1" dirty="0" smtClean="0">
              <a:solidFill>
                <a:schemeClr val="tx1"/>
              </a:solidFill>
            </a:rPr>
            <a:t>سطح آمادگی جسمانی</a:t>
          </a:r>
          <a:endParaRPr lang="en-US" b="1" i="1" dirty="0">
            <a:solidFill>
              <a:schemeClr val="tx1"/>
            </a:solidFill>
          </a:endParaRPr>
        </a:p>
      </dgm:t>
    </dgm:pt>
    <dgm:pt modelId="{9C4D5FC1-F55F-44E9-B3C2-606EC500B412}" type="parTrans" cxnId="{A8C5F4E7-C16F-45BA-AFAF-E75E11437613}">
      <dgm:prSet/>
      <dgm:spPr/>
      <dgm:t>
        <a:bodyPr/>
        <a:lstStyle/>
        <a:p>
          <a:endParaRPr lang="en-US"/>
        </a:p>
      </dgm:t>
    </dgm:pt>
    <dgm:pt modelId="{8DF6FF52-1BC7-457C-BB16-CFBE5F2C7F30}" type="sibTrans" cxnId="{A8C5F4E7-C16F-45BA-AFAF-E75E11437613}">
      <dgm:prSet/>
      <dgm:spPr/>
      <dgm:t>
        <a:bodyPr/>
        <a:lstStyle/>
        <a:p>
          <a:endParaRPr lang="en-US"/>
        </a:p>
      </dgm:t>
    </dgm:pt>
    <dgm:pt modelId="{3B6C2C12-FCA0-42D3-B321-1D2961B56D30}">
      <dgm:prSet phldrT="[Text]"/>
      <dgm:spPr>
        <a:gradFill rotWithShape="0">
          <a:gsLst>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dgm:spPr>
      <dgm:t>
        <a:bodyPr/>
        <a:lstStyle/>
        <a:p>
          <a:r>
            <a:rPr lang="fa-IR" b="1" i="1" dirty="0" smtClean="0">
              <a:solidFill>
                <a:schemeClr val="tx1"/>
              </a:solidFill>
            </a:rPr>
            <a:t>عوامل بیومکانیکی</a:t>
          </a:r>
          <a:endParaRPr lang="en-US" b="1" i="1" dirty="0">
            <a:solidFill>
              <a:schemeClr val="tx1"/>
            </a:solidFill>
          </a:endParaRPr>
        </a:p>
      </dgm:t>
    </dgm:pt>
    <dgm:pt modelId="{FB208B27-47CC-4554-8605-68C3E5E14BA0}" type="parTrans" cxnId="{351BC55A-37ED-4442-8CD7-6D4CEDB614C5}">
      <dgm:prSet/>
      <dgm:spPr/>
      <dgm:t>
        <a:bodyPr/>
        <a:lstStyle/>
        <a:p>
          <a:endParaRPr lang="en-US"/>
        </a:p>
      </dgm:t>
    </dgm:pt>
    <dgm:pt modelId="{263D6A6A-EF7A-4199-BD8F-5317E1863881}" type="sibTrans" cxnId="{351BC55A-37ED-4442-8CD7-6D4CEDB614C5}">
      <dgm:prSet/>
      <dgm:spPr/>
      <dgm:t>
        <a:bodyPr/>
        <a:lstStyle/>
        <a:p>
          <a:endParaRPr lang="en-US"/>
        </a:p>
      </dgm:t>
    </dgm:pt>
    <dgm:pt modelId="{A8EDEC18-7B41-44F1-AA27-FCECE5F9500B}" type="pres">
      <dgm:prSet presAssocID="{34AA1BBF-0DD9-4B3A-8930-A36C79BDDF5B}" presName="mainComposite" presStyleCnt="0">
        <dgm:presLayoutVars>
          <dgm:chPref val="1"/>
          <dgm:dir val="rev"/>
          <dgm:animOne val="branch"/>
          <dgm:animLvl val="lvl"/>
          <dgm:resizeHandles val="exact"/>
        </dgm:presLayoutVars>
      </dgm:prSet>
      <dgm:spPr/>
      <dgm:t>
        <a:bodyPr/>
        <a:lstStyle/>
        <a:p>
          <a:endParaRPr lang="en-US"/>
        </a:p>
      </dgm:t>
    </dgm:pt>
    <dgm:pt modelId="{38F0446D-4CEB-4AA0-A430-9F7535E4C5BE}" type="pres">
      <dgm:prSet presAssocID="{34AA1BBF-0DD9-4B3A-8930-A36C79BDDF5B}" presName="hierFlow" presStyleCnt="0"/>
      <dgm:spPr/>
    </dgm:pt>
    <dgm:pt modelId="{A980E2CE-758F-40F4-AB87-DDD76A4D073C}" type="pres">
      <dgm:prSet presAssocID="{34AA1BBF-0DD9-4B3A-8930-A36C79BDDF5B}" presName="hierChild1" presStyleCnt="0">
        <dgm:presLayoutVars>
          <dgm:chPref val="1"/>
          <dgm:animOne val="branch"/>
          <dgm:animLvl val="lvl"/>
        </dgm:presLayoutVars>
      </dgm:prSet>
      <dgm:spPr/>
    </dgm:pt>
    <dgm:pt modelId="{C5942DEA-20EC-4509-BDA9-9C48BB40026A}" type="pres">
      <dgm:prSet presAssocID="{70873288-DC16-4E67-9FAC-3F0027723946}" presName="Name17" presStyleCnt="0"/>
      <dgm:spPr/>
    </dgm:pt>
    <dgm:pt modelId="{E362702E-1588-42D3-A202-A4E168E04437}" type="pres">
      <dgm:prSet presAssocID="{70873288-DC16-4E67-9FAC-3F0027723946}" presName="level1Shape" presStyleLbl="node0" presStyleIdx="0" presStyleCnt="1" custScaleX="122890">
        <dgm:presLayoutVars>
          <dgm:chPref val="3"/>
        </dgm:presLayoutVars>
      </dgm:prSet>
      <dgm:spPr/>
      <dgm:t>
        <a:bodyPr/>
        <a:lstStyle/>
        <a:p>
          <a:endParaRPr lang="en-US"/>
        </a:p>
      </dgm:t>
    </dgm:pt>
    <dgm:pt modelId="{D51D8FA0-9994-4FAE-8090-C0178E3B6697}" type="pres">
      <dgm:prSet presAssocID="{70873288-DC16-4E67-9FAC-3F0027723946}" presName="hierChild2" presStyleCnt="0"/>
      <dgm:spPr/>
    </dgm:pt>
    <dgm:pt modelId="{5E11E748-A7D3-4FF5-96F7-FD5A2D189F86}" type="pres">
      <dgm:prSet presAssocID="{F5B7B945-36E6-44AB-B2A6-B68E3E1485D0}" presName="Name25" presStyleLbl="parChTrans1D2" presStyleIdx="0" presStyleCnt="4"/>
      <dgm:spPr/>
      <dgm:t>
        <a:bodyPr/>
        <a:lstStyle/>
        <a:p>
          <a:endParaRPr lang="en-US"/>
        </a:p>
      </dgm:t>
    </dgm:pt>
    <dgm:pt modelId="{2D4739D3-35F8-40A6-89CD-D98166149574}" type="pres">
      <dgm:prSet presAssocID="{F5B7B945-36E6-44AB-B2A6-B68E3E1485D0}" presName="connTx" presStyleLbl="parChTrans1D2" presStyleIdx="0" presStyleCnt="4"/>
      <dgm:spPr/>
      <dgm:t>
        <a:bodyPr/>
        <a:lstStyle/>
        <a:p>
          <a:endParaRPr lang="en-US"/>
        </a:p>
      </dgm:t>
    </dgm:pt>
    <dgm:pt modelId="{1284D952-0F9D-4CA0-8E94-B212B526C338}" type="pres">
      <dgm:prSet presAssocID="{C10E8CC9-6117-4DAD-ADA4-AA43D9E1D5E4}" presName="Name30" presStyleCnt="0"/>
      <dgm:spPr/>
    </dgm:pt>
    <dgm:pt modelId="{EB98D630-9CD9-452E-A3FD-FBFFFE5E0BFD}" type="pres">
      <dgm:prSet presAssocID="{C10E8CC9-6117-4DAD-ADA4-AA43D9E1D5E4}" presName="level2Shape" presStyleLbl="node2" presStyleIdx="0" presStyleCnt="4"/>
      <dgm:spPr/>
      <dgm:t>
        <a:bodyPr/>
        <a:lstStyle/>
        <a:p>
          <a:endParaRPr lang="en-US"/>
        </a:p>
      </dgm:t>
    </dgm:pt>
    <dgm:pt modelId="{4A3AFFE8-8631-47AF-9F6D-A531AD80BC14}" type="pres">
      <dgm:prSet presAssocID="{C10E8CC9-6117-4DAD-ADA4-AA43D9E1D5E4}" presName="hierChild3" presStyleCnt="0"/>
      <dgm:spPr/>
    </dgm:pt>
    <dgm:pt modelId="{3FE9972C-AB01-4827-9ACA-BA81DBAE1E2F}" type="pres">
      <dgm:prSet presAssocID="{D35C636A-51AF-4DFD-A39A-D2165D7600DD}" presName="Name25" presStyleLbl="parChTrans1D2" presStyleIdx="1" presStyleCnt="4"/>
      <dgm:spPr/>
      <dgm:t>
        <a:bodyPr/>
        <a:lstStyle/>
        <a:p>
          <a:endParaRPr lang="en-US"/>
        </a:p>
      </dgm:t>
    </dgm:pt>
    <dgm:pt modelId="{4EE3D443-3223-4D43-A986-763FCCADD21F}" type="pres">
      <dgm:prSet presAssocID="{D35C636A-51AF-4DFD-A39A-D2165D7600DD}" presName="connTx" presStyleLbl="parChTrans1D2" presStyleIdx="1" presStyleCnt="4"/>
      <dgm:spPr/>
      <dgm:t>
        <a:bodyPr/>
        <a:lstStyle/>
        <a:p>
          <a:endParaRPr lang="en-US"/>
        </a:p>
      </dgm:t>
    </dgm:pt>
    <dgm:pt modelId="{8725DBD0-662C-4BD5-A84A-37046B474863}" type="pres">
      <dgm:prSet presAssocID="{314AD76B-8B64-4A7A-9673-CD584E8CE3EA}" presName="Name30" presStyleCnt="0"/>
      <dgm:spPr/>
    </dgm:pt>
    <dgm:pt modelId="{CFE7C8FD-B9C3-48BF-AE91-13657CF29307}" type="pres">
      <dgm:prSet presAssocID="{314AD76B-8B64-4A7A-9673-CD584E8CE3EA}" presName="level2Shape" presStyleLbl="node2" presStyleIdx="1" presStyleCnt="4"/>
      <dgm:spPr/>
      <dgm:t>
        <a:bodyPr/>
        <a:lstStyle/>
        <a:p>
          <a:endParaRPr lang="en-US"/>
        </a:p>
      </dgm:t>
    </dgm:pt>
    <dgm:pt modelId="{01BB4D99-9C41-4196-A2A7-E29013AFFA44}" type="pres">
      <dgm:prSet presAssocID="{314AD76B-8B64-4A7A-9673-CD584E8CE3EA}" presName="hierChild3" presStyleCnt="0"/>
      <dgm:spPr/>
    </dgm:pt>
    <dgm:pt modelId="{B824677D-779D-4174-B9C6-D5F915AB65AA}" type="pres">
      <dgm:prSet presAssocID="{9C4D5FC1-F55F-44E9-B3C2-606EC500B412}" presName="Name25" presStyleLbl="parChTrans1D2" presStyleIdx="2" presStyleCnt="4"/>
      <dgm:spPr/>
      <dgm:t>
        <a:bodyPr/>
        <a:lstStyle/>
        <a:p>
          <a:endParaRPr lang="en-US"/>
        </a:p>
      </dgm:t>
    </dgm:pt>
    <dgm:pt modelId="{770901A5-E25E-45D3-B3DD-991B2B5207C6}" type="pres">
      <dgm:prSet presAssocID="{9C4D5FC1-F55F-44E9-B3C2-606EC500B412}" presName="connTx" presStyleLbl="parChTrans1D2" presStyleIdx="2" presStyleCnt="4"/>
      <dgm:spPr/>
      <dgm:t>
        <a:bodyPr/>
        <a:lstStyle/>
        <a:p>
          <a:endParaRPr lang="en-US"/>
        </a:p>
      </dgm:t>
    </dgm:pt>
    <dgm:pt modelId="{2D9E0E11-B98E-4356-9534-A80620ED7408}" type="pres">
      <dgm:prSet presAssocID="{6D4BE2FD-5C6D-482D-A917-B20EC7D876BF}" presName="Name30" presStyleCnt="0"/>
      <dgm:spPr/>
    </dgm:pt>
    <dgm:pt modelId="{D0506B7C-CDCB-4FDB-B1AD-1ABB98FAF750}" type="pres">
      <dgm:prSet presAssocID="{6D4BE2FD-5C6D-482D-A917-B20EC7D876BF}" presName="level2Shape" presStyleLbl="node2" presStyleIdx="2" presStyleCnt="4"/>
      <dgm:spPr/>
      <dgm:t>
        <a:bodyPr/>
        <a:lstStyle/>
        <a:p>
          <a:endParaRPr lang="en-US"/>
        </a:p>
      </dgm:t>
    </dgm:pt>
    <dgm:pt modelId="{31B32E2F-FBC3-4814-9977-6ACC47F7F2FF}" type="pres">
      <dgm:prSet presAssocID="{6D4BE2FD-5C6D-482D-A917-B20EC7D876BF}" presName="hierChild3" presStyleCnt="0"/>
      <dgm:spPr/>
    </dgm:pt>
    <dgm:pt modelId="{71BAD857-6DFB-4D63-A508-BC9761896D9C}" type="pres">
      <dgm:prSet presAssocID="{FB208B27-47CC-4554-8605-68C3E5E14BA0}" presName="Name25" presStyleLbl="parChTrans1D2" presStyleIdx="3" presStyleCnt="4"/>
      <dgm:spPr/>
      <dgm:t>
        <a:bodyPr/>
        <a:lstStyle/>
        <a:p>
          <a:endParaRPr lang="en-US"/>
        </a:p>
      </dgm:t>
    </dgm:pt>
    <dgm:pt modelId="{A8B899C8-C84E-496B-AAE6-791ED9A5106A}" type="pres">
      <dgm:prSet presAssocID="{FB208B27-47CC-4554-8605-68C3E5E14BA0}" presName="connTx" presStyleLbl="parChTrans1D2" presStyleIdx="3" presStyleCnt="4"/>
      <dgm:spPr/>
      <dgm:t>
        <a:bodyPr/>
        <a:lstStyle/>
        <a:p>
          <a:endParaRPr lang="en-US"/>
        </a:p>
      </dgm:t>
    </dgm:pt>
    <dgm:pt modelId="{6ACC9536-5344-4FAF-AF9B-A2C43829231F}" type="pres">
      <dgm:prSet presAssocID="{3B6C2C12-FCA0-42D3-B321-1D2961B56D30}" presName="Name30" presStyleCnt="0"/>
      <dgm:spPr/>
    </dgm:pt>
    <dgm:pt modelId="{EC9DEC1F-1B6D-4D5D-A47E-D58949AA251C}" type="pres">
      <dgm:prSet presAssocID="{3B6C2C12-FCA0-42D3-B321-1D2961B56D30}" presName="level2Shape" presStyleLbl="node2" presStyleIdx="3" presStyleCnt="4"/>
      <dgm:spPr/>
      <dgm:t>
        <a:bodyPr/>
        <a:lstStyle/>
        <a:p>
          <a:endParaRPr lang="en-US"/>
        </a:p>
      </dgm:t>
    </dgm:pt>
    <dgm:pt modelId="{5EAA1068-665D-47B0-965D-A05ACE750DCE}" type="pres">
      <dgm:prSet presAssocID="{3B6C2C12-FCA0-42D3-B321-1D2961B56D30}" presName="hierChild3" presStyleCnt="0"/>
      <dgm:spPr/>
    </dgm:pt>
    <dgm:pt modelId="{5F540E50-402C-497E-A6AF-5413BAB73FB3}" type="pres">
      <dgm:prSet presAssocID="{34AA1BBF-0DD9-4B3A-8930-A36C79BDDF5B}" presName="bgShapesFlow" presStyleCnt="0"/>
      <dgm:spPr/>
    </dgm:pt>
  </dgm:ptLst>
  <dgm:cxnLst>
    <dgm:cxn modelId="{A027CB79-F148-4368-8EE7-4D23E3685021}" type="presOf" srcId="{3B6C2C12-FCA0-42D3-B321-1D2961B56D30}" destId="{EC9DEC1F-1B6D-4D5D-A47E-D58949AA251C}" srcOrd="0" destOrd="0" presId="urn:microsoft.com/office/officeart/2005/8/layout/hierarchy5"/>
    <dgm:cxn modelId="{351BC55A-37ED-4442-8CD7-6D4CEDB614C5}" srcId="{70873288-DC16-4E67-9FAC-3F0027723946}" destId="{3B6C2C12-FCA0-42D3-B321-1D2961B56D30}" srcOrd="3" destOrd="0" parTransId="{FB208B27-47CC-4554-8605-68C3E5E14BA0}" sibTransId="{263D6A6A-EF7A-4199-BD8F-5317E1863881}"/>
    <dgm:cxn modelId="{64799A05-DC53-49DB-8F7C-21EF397A1DE3}" type="presOf" srcId="{314AD76B-8B64-4A7A-9673-CD584E8CE3EA}" destId="{CFE7C8FD-B9C3-48BF-AE91-13657CF29307}" srcOrd="0" destOrd="0" presId="urn:microsoft.com/office/officeart/2005/8/layout/hierarchy5"/>
    <dgm:cxn modelId="{B025423D-EE6C-4BCB-80C9-7F0B8336CFB6}" type="presOf" srcId="{6D4BE2FD-5C6D-482D-A917-B20EC7D876BF}" destId="{D0506B7C-CDCB-4FDB-B1AD-1ABB98FAF750}" srcOrd="0" destOrd="0" presId="urn:microsoft.com/office/officeart/2005/8/layout/hierarchy5"/>
    <dgm:cxn modelId="{7DB5D213-484E-4353-9B5F-864BD24E798B}" type="presOf" srcId="{9C4D5FC1-F55F-44E9-B3C2-606EC500B412}" destId="{B824677D-779D-4174-B9C6-D5F915AB65AA}" srcOrd="0" destOrd="0" presId="urn:microsoft.com/office/officeart/2005/8/layout/hierarchy5"/>
    <dgm:cxn modelId="{CE3C87BC-E7D9-4D55-BF45-617DC1BFEF9E}" type="presOf" srcId="{FB208B27-47CC-4554-8605-68C3E5E14BA0}" destId="{A8B899C8-C84E-496B-AAE6-791ED9A5106A}" srcOrd="1" destOrd="0" presId="urn:microsoft.com/office/officeart/2005/8/layout/hierarchy5"/>
    <dgm:cxn modelId="{1060B56C-A07D-4F25-A3BC-D4726C89DDB0}" type="presOf" srcId="{9C4D5FC1-F55F-44E9-B3C2-606EC500B412}" destId="{770901A5-E25E-45D3-B3DD-991B2B5207C6}" srcOrd="1" destOrd="0" presId="urn:microsoft.com/office/officeart/2005/8/layout/hierarchy5"/>
    <dgm:cxn modelId="{CFE6013E-D25E-48E9-B5B1-44FE1FD2158F}" srcId="{70873288-DC16-4E67-9FAC-3F0027723946}" destId="{314AD76B-8B64-4A7A-9673-CD584E8CE3EA}" srcOrd="1" destOrd="0" parTransId="{D35C636A-51AF-4DFD-A39A-D2165D7600DD}" sibTransId="{220ADC12-5924-4027-B5A7-A2DC1F5260B8}"/>
    <dgm:cxn modelId="{90432B83-1408-4E9D-89FA-9CB412FDB1AA}" type="presOf" srcId="{C10E8CC9-6117-4DAD-ADA4-AA43D9E1D5E4}" destId="{EB98D630-9CD9-452E-A3FD-FBFFFE5E0BFD}" srcOrd="0" destOrd="0" presId="urn:microsoft.com/office/officeart/2005/8/layout/hierarchy5"/>
    <dgm:cxn modelId="{5805D4CC-1CA6-4D58-BE49-0AFA9FB5080C}" type="presOf" srcId="{FB208B27-47CC-4554-8605-68C3E5E14BA0}" destId="{71BAD857-6DFB-4D63-A508-BC9761896D9C}" srcOrd="0" destOrd="0" presId="urn:microsoft.com/office/officeart/2005/8/layout/hierarchy5"/>
    <dgm:cxn modelId="{A8C5F4E7-C16F-45BA-AFAF-E75E11437613}" srcId="{70873288-DC16-4E67-9FAC-3F0027723946}" destId="{6D4BE2FD-5C6D-482D-A917-B20EC7D876BF}" srcOrd="2" destOrd="0" parTransId="{9C4D5FC1-F55F-44E9-B3C2-606EC500B412}" sibTransId="{8DF6FF52-1BC7-457C-BB16-CFBE5F2C7F30}"/>
    <dgm:cxn modelId="{6446A35A-4A11-4FCF-AC20-4CAA035E3C22}" type="presOf" srcId="{F5B7B945-36E6-44AB-B2A6-B68E3E1485D0}" destId="{2D4739D3-35F8-40A6-89CD-D98166149574}" srcOrd="1" destOrd="0" presId="urn:microsoft.com/office/officeart/2005/8/layout/hierarchy5"/>
    <dgm:cxn modelId="{B5B77F52-EE26-4618-8A5D-B90906B2F91D}" type="presOf" srcId="{D35C636A-51AF-4DFD-A39A-D2165D7600DD}" destId="{4EE3D443-3223-4D43-A986-763FCCADD21F}" srcOrd="1" destOrd="0" presId="urn:microsoft.com/office/officeart/2005/8/layout/hierarchy5"/>
    <dgm:cxn modelId="{02F8021D-D3C9-4267-92F4-835D39ACA759}" srcId="{70873288-DC16-4E67-9FAC-3F0027723946}" destId="{C10E8CC9-6117-4DAD-ADA4-AA43D9E1D5E4}" srcOrd="0" destOrd="0" parTransId="{F5B7B945-36E6-44AB-B2A6-B68E3E1485D0}" sibTransId="{A8D7AE03-2644-4A96-94AD-561CFA04970C}"/>
    <dgm:cxn modelId="{31C4E53A-BD95-4B24-BF42-0FDA685166CD}" type="presOf" srcId="{34AA1BBF-0DD9-4B3A-8930-A36C79BDDF5B}" destId="{A8EDEC18-7B41-44F1-AA27-FCECE5F9500B}" srcOrd="0" destOrd="0" presId="urn:microsoft.com/office/officeart/2005/8/layout/hierarchy5"/>
    <dgm:cxn modelId="{BF62D577-CE88-46EB-85AA-1AB34648C896}" type="presOf" srcId="{D35C636A-51AF-4DFD-A39A-D2165D7600DD}" destId="{3FE9972C-AB01-4827-9ACA-BA81DBAE1E2F}" srcOrd="0" destOrd="0" presId="urn:microsoft.com/office/officeart/2005/8/layout/hierarchy5"/>
    <dgm:cxn modelId="{024A9BE4-43D6-49F8-B225-7E01B7A8D7C8}" srcId="{34AA1BBF-0DD9-4B3A-8930-A36C79BDDF5B}" destId="{70873288-DC16-4E67-9FAC-3F0027723946}" srcOrd="0" destOrd="0" parTransId="{C6977F54-5E20-44BA-BBA6-BAFF9B5A3BE6}" sibTransId="{3B731A8C-9C56-4B0D-B1A0-9DA8AF9DDEB9}"/>
    <dgm:cxn modelId="{827B36C7-DA87-4A3F-8547-1FE9B67DEC58}" type="presOf" srcId="{F5B7B945-36E6-44AB-B2A6-B68E3E1485D0}" destId="{5E11E748-A7D3-4FF5-96F7-FD5A2D189F86}" srcOrd="0" destOrd="0" presId="urn:microsoft.com/office/officeart/2005/8/layout/hierarchy5"/>
    <dgm:cxn modelId="{4E4EC33B-3E3A-45A4-9DD0-3E8211C9081F}" type="presOf" srcId="{70873288-DC16-4E67-9FAC-3F0027723946}" destId="{E362702E-1588-42D3-A202-A4E168E04437}" srcOrd="0" destOrd="0" presId="urn:microsoft.com/office/officeart/2005/8/layout/hierarchy5"/>
    <dgm:cxn modelId="{1CAAD29C-02ED-4BD0-B23C-CD834D703BF2}" type="presParOf" srcId="{A8EDEC18-7B41-44F1-AA27-FCECE5F9500B}" destId="{38F0446D-4CEB-4AA0-A430-9F7535E4C5BE}" srcOrd="0" destOrd="0" presId="urn:microsoft.com/office/officeart/2005/8/layout/hierarchy5"/>
    <dgm:cxn modelId="{6BB80394-160D-4F6F-A3CF-6DF413C3D9AE}" type="presParOf" srcId="{38F0446D-4CEB-4AA0-A430-9F7535E4C5BE}" destId="{A980E2CE-758F-40F4-AB87-DDD76A4D073C}" srcOrd="0" destOrd="0" presId="urn:microsoft.com/office/officeart/2005/8/layout/hierarchy5"/>
    <dgm:cxn modelId="{05A8D1CF-96C0-4F0C-872F-E6535C1D802D}" type="presParOf" srcId="{A980E2CE-758F-40F4-AB87-DDD76A4D073C}" destId="{C5942DEA-20EC-4509-BDA9-9C48BB40026A}" srcOrd="0" destOrd="0" presId="urn:microsoft.com/office/officeart/2005/8/layout/hierarchy5"/>
    <dgm:cxn modelId="{D1298F23-2006-4D29-A8BD-CC4D2CD04764}" type="presParOf" srcId="{C5942DEA-20EC-4509-BDA9-9C48BB40026A}" destId="{E362702E-1588-42D3-A202-A4E168E04437}" srcOrd="0" destOrd="0" presId="urn:microsoft.com/office/officeart/2005/8/layout/hierarchy5"/>
    <dgm:cxn modelId="{8CA2DFA1-0C8E-4F08-9F8A-0F660ACDC597}" type="presParOf" srcId="{C5942DEA-20EC-4509-BDA9-9C48BB40026A}" destId="{D51D8FA0-9994-4FAE-8090-C0178E3B6697}" srcOrd="1" destOrd="0" presId="urn:microsoft.com/office/officeart/2005/8/layout/hierarchy5"/>
    <dgm:cxn modelId="{255A6938-68EC-4357-B579-4E48D2E11888}" type="presParOf" srcId="{D51D8FA0-9994-4FAE-8090-C0178E3B6697}" destId="{5E11E748-A7D3-4FF5-96F7-FD5A2D189F86}" srcOrd="0" destOrd="0" presId="urn:microsoft.com/office/officeart/2005/8/layout/hierarchy5"/>
    <dgm:cxn modelId="{5F0E07B3-E3F3-4FF2-88F7-9FBED66C41D1}" type="presParOf" srcId="{5E11E748-A7D3-4FF5-96F7-FD5A2D189F86}" destId="{2D4739D3-35F8-40A6-89CD-D98166149574}" srcOrd="0" destOrd="0" presId="urn:microsoft.com/office/officeart/2005/8/layout/hierarchy5"/>
    <dgm:cxn modelId="{90323F54-0FF0-4FDA-9649-828C5F26CAD7}" type="presParOf" srcId="{D51D8FA0-9994-4FAE-8090-C0178E3B6697}" destId="{1284D952-0F9D-4CA0-8E94-B212B526C338}" srcOrd="1" destOrd="0" presId="urn:microsoft.com/office/officeart/2005/8/layout/hierarchy5"/>
    <dgm:cxn modelId="{F277E027-92F4-4403-90D6-508E56A64605}" type="presParOf" srcId="{1284D952-0F9D-4CA0-8E94-B212B526C338}" destId="{EB98D630-9CD9-452E-A3FD-FBFFFE5E0BFD}" srcOrd="0" destOrd="0" presId="urn:microsoft.com/office/officeart/2005/8/layout/hierarchy5"/>
    <dgm:cxn modelId="{5F0D8F70-BCCB-4049-9AE7-7456AC3DF0B0}" type="presParOf" srcId="{1284D952-0F9D-4CA0-8E94-B212B526C338}" destId="{4A3AFFE8-8631-47AF-9F6D-A531AD80BC14}" srcOrd="1" destOrd="0" presId="urn:microsoft.com/office/officeart/2005/8/layout/hierarchy5"/>
    <dgm:cxn modelId="{3119A5CC-335E-43D4-9552-FAC3E56F77B7}" type="presParOf" srcId="{D51D8FA0-9994-4FAE-8090-C0178E3B6697}" destId="{3FE9972C-AB01-4827-9ACA-BA81DBAE1E2F}" srcOrd="2" destOrd="0" presId="urn:microsoft.com/office/officeart/2005/8/layout/hierarchy5"/>
    <dgm:cxn modelId="{77E4385D-8D01-497E-BCC3-47C0D5BC8DC8}" type="presParOf" srcId="{3FE9972C-AB01-4827-9ACA-BA81DBAE1E2F}" destId="{4EE3D443-3223-4D43-A986-763FCCADD21F}" srcOrd="0" destOrd="0" presId="urn:microsoft.com/office/officeart/2005/8/layout/hierarchy5"/>
    <dgm:cxn modelId="{F5761BEA-5375-459E-A0E3-58A6876DAA55}" type="presParOf" srcId="{D51D8FA0-9994-4FAE-8090-C0178E3B6697}" destId="{8725DBD0-662C-4BD5-A84A-37046B474863}" srcOrd="3" destOrd="0" presId="urn:microsoft.com/office/officeart/2005/8/layout/hierarchy5"/>
    <dgm:cxn modelId="{8C9B7135-86CF-4F09-A0F5-7863C5AC2776}" type="presParOf" srcId="{8725DBD0-662C-4BD5-A84A-37046B474863}" destId="{CFE7C8FD-B9C3-48BF-AE91-13657CF29307}" srcOrd="0" destOrd="0" presId="urn:microsoft.com/office/officeart/2005/8/layout/hierarchy5"/>
    <dgm:cxn modelId="{FF67AD95-1475-431D-8D13-0BDC81AEC687}" type="presParOf" srcId="{8725DBD0-662C-4BD5-A84A-37046B474863}" destId="{01BB4D99-9C41-4196-A2A7-E29013AFFA44}" srcOrd="1" destOrd="0" presId="urn:microsoft.com/office/officeart/2005/8/layout/hierarchy5"/>
    <dgm:cxn modelId="{2ECEBFB8-0638-4228-A3CA-1E2FFA137C22}" type="presParOf" srcId="{D51D8FA0-9994-4FAE-8090-C0178E3B6697}" destId="{B824677D-779D-4174-B9C6-D5F915AB65AA}" srcOrd="4" destOrd="0" presId="urn:microsoft.com/office/officeart/2005/8/layout/hierarchy5"/>
    <dgm:cxn modelId="{43124FA7-7C59-411B-94D7-DC71DCD7975D}" type="presParOf" srcId="{B824677D-779D-4174-B9C6-D5F915AB65AA}" destId="{770901A5-E25E-45D3-B3DD-991B2B5207C6}" srcOrd="0" destOrd="0" presId="urn:microsoft.com/office/officeart/2005/8/layout/hierarchy5"/>
    <dgm:cxn modelId="{691632F1-6CAE-4BD1-A6AC-A42288288154}" type="presParOf" srcId="{D51D8FA0-9994-4FAE-8090-C0178E3B6697}" destId="{2D9E0E11-B98E-4356-9534-A80620ED7408}" srcOrd="5" destOrd="0" presId="urn:microsoft.com/office/officeart/2005/8/layout/hierarchy5"/>
    <dgm:cxn modelId="{A261A3CC-AFDB-437A-ADA9-D60C27C8A5FA}" type="presParOf" srcId="{2D9E0E11-B98E-4356-9534-A80620ED7408}" destId="{D0506B7C-CDCB-4FDB-B1AD-1ABB98FAF750}" srcOrd="0" destOrd="0" presId="urn:microsoft.com/office/officeart/2005/8/layout/hierarchy5"/>
    <dgm:cxn modelId="{F2F7BC0D-7570-46B9-AED7-4ECB19F56427}" type="presParOf" srcId="{2D9E0E11-B98E-4356-9534-A80620ED7408}" destId="{31B32E2F-FBC3-4814-9977-6ACC47F7F2FF}" srcOrd="1" destOrd="0" presId="urn:microsoft.com/office/officeart/2005/8/layout/hierarchy5"/>
    <dgm:cxn modelId="{39940FE6-244A-4C4E-8A04-DB6230A37A67}" type="presParOf" srcId="{D51D8FA0-9994-4FAE-8090-C0178E3B6697}" destId="{71BAD857-6DFB-4D63-A508-BC9761896D9C}" srcOrd="6" destOrd="0" presId="urn:microsoft.com/office/officeart/2005/8/layout/hierarchy5"/>
    <dgm:cxn modelId="{BEB5780E-79F3-4C7A-90FA-C77B7A188EEF}" type="presParOf" srcId="{71BAD857-6DFB-4D63-A508-BC9761896D9C}" destId="{A8B899C8-C84E-496B-AAE6-791ED9A5106A}" srcOrd="0" destOrd="0" presId="urn:microsoft.com/office/officeart/2005/8/layout/hierarchy5"/>
    <dgm:cxn modelId="{3849772E-5DC2-429C-9A83-F96BED9B82D7}" type="presParOf" srcId="{D51D8FA0-9994-4FAE-8090-C0178E3B6697}" destId="{6ACC9536-5344-4FAF-AF9B-A2C43829231F}" srcOrd="7" destOrd="0" presId="urn:microsoft.com/office/officeart/2005/8/layout/hierarchy5"/>
    <dgm:cxn modelId="{69BD571C-8792-480C-BADA-6BE7A4E42E8C}" type="presParOf" srcId="{6ACC9536-5344-4FAF-AF9B-A2C43829231F}" destId="{EC9DEC1F-1B6D-4D5D-A47E-D58949AA251C}" srcOrd="0" destOrd="0" presId="urn:microsoft.com/office/officeart/2005/8/layout/hierarchy5"/>
    <dgm:cxn modelId="{6BA62CB8-7247-4015-9130-B086EF8CB372}" type="presParOf" srcId="{6ACC9536-5344-4FAF-AF9B-A2C43829231F}" destId="{5EAA1068-665D-47B0-965D-A05ACE750DCE}" srcOrd="1" destOrd="0" presId="urn:microsoft.com/office/officeart/2005/8/layout/hierarchy5"/>
    <dgm:cxn modelId="{4C667D0E-ACA1-4830-9B64-E94DFC27502E}" type="presParOf" srcId="{A8EDEC18-7B41-44F1-AA27-FCECE5F9500B}" destId="{5F540E50-402C-497E-A6AF-5413BAB73FB3}" srcOrd="1" destOrd="0" presId="urn:microsoft.com/office/officeart/2005/8/layout/hierarchy5"/>
  </dgm:cxnLst>
  <dgm:bg>
    <a:pattFill prst="dashVert">
      <a:fgClr>
        <a:srgbClr val="7030A0"/>
      </a:fgClr>
      <a:bgClr>
        <a:schemeClr val="bg1"/>
      </a:bgClr>
    </a:pattFill>
  </dgm:bg>
  <dgm:whole>
    <a:ln>
      <a:solidFill>
        <a:srgbClr val="FFFF0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FB57EB-1930-493C-ADF0-2CFA5ECC4934}"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B491620E-9C55-4F90-8183-41C55D85BBA3}">
      <dgm:prSet phldrT="[Text]" custT="1"/>
      <dgm:spPr/>
      <dgm:t>
        <a:bodyPr/>
        <a:lstStyle/>
        <a:p>
          <a:pPr algn="r" rtl="1"/>
          <a:r>
            <a:rPr lang="fa-IR" sz="2800" b="1" i="1" dirty="0" smtClean="0">
              <a:cs typeface="2  Nazanin" panose="00000400000000000000" pitchFamily="2" charset="-78"/>
            </a:rPr>
            <a:t>مولفه مربوط به سلامت</a:t>
          </a:r>
          <a:endParaRPr lang="en-US" sz="2800" b="1" i="1" dirty="0">
            <a:cs typeface="2  Nazanin" panose="00000400000000000000" pitchFamily="2" charset="-78"/>
          </a:endParaRPr>
        </a:p>
      </dgm:t>
    </dgm:pt>
    <dgm:pt modelId="{B27A7F61-A3A7-4F9E-9488-0FA79D54F913}" type="parTrans" cxnId="{DADB1086-C4D0-41B8-BC9E-88653B68E060}">
      <dgm:prSet/>
      <dgm:spPr/>
      <dgm:t>
        <a:bodyPr/>
        <a:lstStyle/>
        <a:p>
          <a:endParaRPr lang="en-US"/>
        </a:p>
      </dgm:t>
    </dgm:pt>
    <dgm:pt modelId="{EED0CF9C-47F9-45B5-9710-6E34BD2687E4}" type="sibTrans" cxnId="{DADB1086-C4D0-41B8-BC9E-88653B68E060}">
      <dgm:prSet/>
      <dgm:spPr/>
      <dgm:t>
        <a:bodyPr/>
        <a:lstStyle/>
        <a:p>
          <a:endParaRPr lang="en-US"/>
        </a:p>
      </dgm:t>
    </dgm:pt>
    <dgm:pt modelId="{4139CBA4-CD38-40DD-A1A9-55F773F244E5}">
      <dgm:prSet phldrT="[Text]" custT="1"/>
      <dgm:spPr>
        <a:gradFill rotWithShape="0">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prstDash val="lgDash"/>
        </a:ln>
      </dgm:spPr>
      <dgm:t>
        <a:bodyPr/>
        <a:lstStyle/>
        <a:p>
          <a:pPr algn="ctr" rtl="1"/>
          <a:r>
            <a:rPr lang="fa-IR" sz="3200" b="1" i="1" dirty="0" smtClean="0">
              <a:solidFill>
                <a:schemeClr val="tx1"/>
              </a:solidFill>
              <a:cs typeface="2  Nazanin" panose="00000400000000000000" pitchFamily="2" charset="-78"/>
            </a:rPr>
            <a:t>قدرت عضلانی- استقامت عضلانی- اسقامت هوازی- انعطاف پذیری- ترکیب بدن</a:t>
          </a:r>
          <a:endParaRPr lang="en-US" sz="3200" b="1" i="1" dirty="0">
            <a:solidFill>
              <a:schemeClr val="tx1"/>
            </a:solidFill>
            <a:cs typeface="2  Nazanin" panose="00000400000000000000" pitchFamily="2" charset="-78"/>
          </a:endParaRPr>
        </a:p>
      </dgm:t>
    </dgm:pt>
    <dgm:pt modelId="{85897488-4E52-4C34-B9BE-B6E145021662}" type="parTrans" cxnId="{12EE0A77-4E80-42FB-8B16-AB426BF5631F}">
      <dgm:prSet/>
      <dgm:spPr/>
      <dgm:t>
        <a:bodyPr/>
        <a:lstStyle/>
        <a:p>
          <a:endParaRPr lang="en-US"/>
        </a:p>
      </dgm:t>
    </dgm:pt>
    <dgm:pt modelId="{C1ADBE2E-26A7-4327-BD12-D4D89919B21B}" type="sibTrans" cxnId="{12EE0A77-4E80-42FB-8B16-AB426BF5631F}">
      <dgm:prSet/>
      <dgm:spPr/>
      <dgm:t>
        <a:bodyPr/>
        <a:lstStyle/>
        <a:p>
          <a:endParaRPr lang="en-US"/>
        </a:p>
      </dgm:t>
    </dgm:pt>
    <dgm:pt modelId="{D486CCC3-AF52-4B51-875F-881A6AD92705}">
      <dgm:prSet phldrT="[Text]" custT="1"/>
      <dgm:spPr/>
      <dgm:t>
        <a:bodyPr/>
        <a:lstStyle/>
        <a:p>
          <a:pPr algn="r" rtl="1"/>
          <a:r>
            <a:rPr lang="fa-IR" sz="2800" b="1" dirty="0" smtClean="0">
              <a:cs typeface="2  Nazanin" panose="00000400000000000000" pitchFamily="2" charset="-78"/>
            </a:rPr>
            <a:t>مولفه مربوط به اجرا</a:t>
          </a:r>
          <a:endParaRPr lang="en-US" sz="2800" b="1" dirty="0">
            <a:cs typeface="2  Nazanin" panose="00000400000000000000" pitchFamily="2" charset="-78"/>
          </a:endParaRPr>
        </a:p>
      </dgm:t>
    </dgm:pt>
    <dgm:pt modelId="{1F323C31-DA32-4B37-A97D-7B10E2D90D2C}" type="parTrans" cxnId="{5587C7F8-F921-4042-BA16-104C33AF644D}">
      <dgm:prSet/>
      <dgm:spPr/>
      <dgm:t>
        <a:bodyPr/>
        <a:lstStyle/>
        <a:p>
          <a:endParaRPr lang="en-US"/>
        </a:p>
      </dgm:t>
    </dgm:pt>
    <dgm:pt modelId="{99B73A73-21F3-41B8-8F98-63A1F8A3F725}" type="sibTrans" cxnId="{5587C7F8-F921-4042-BA16-104C33AF644D}">
      <dgm:prSet/>
      <dgm:spPr/>
      <dgm:t>
        <a:bodyPr/>
        <a:lstStyle/>
        <a:p>
          <a:endParaRPr lang="en-US"/>
        </a:p>
      </dgm:t>
    </dgm:pt>
    <dgm:pt modelId="{41D61A73-4858-4A34-99A3-05C2F4A72EF1}">
      <dgm:prSet phldrT="[Text]" custT="1"/>
      <dgm:spPr>
        <a:gradFill rotWithShape="0">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prstDash val="lgDash"/>
        </a:ln>
      </dgm:spPr>
      <dgm:t>
        <a:bodyPr/>
        <a:lstStyle/>
        <a:p>
          <a:pPr algn="ctr" rtl="1"/>
          <a:r>
            <a:rPr lang="fa-IR" sz="3600" b="1" i="1" dirty="0" smtClean="0">
              <a:solidFill>
                <a:schemeClr val="tx1"/>
              </a:solidFill>
              <a:cs typeface="2  Nazanin" panose="00000400000000000000" pitchFamily="2" charset="-78"/>
            </a:rPr>
            <a:t>سرعت- چابکی- تعادل- هماهنگی- توان</a:t>
          </a:r>
          <a:endParaRPr lang="en-US" sz="3600" b="1" i="1" dirty="0">
            <a:solidFill>
              <a:schemeClr val="tx1"/>
            </a:solidFill>
            <a:cs typeface="2  Nazanin" panose="00000400000000000000" pitchFamily="2" charset="-78"/>
          </a:endParaRPr>
        </a:p>
      </dgm:t>
    </dgm:pt>
    <dgm:pt modelId="{94F8C113-34DC-4CE0-90F6-4E60A6BBA972}" type="parTrans" cxnId="{C30E221D-04E1-406F-ADC0-8E57FDD75E4B}">
      <dgm:prSet/>
      <dgm:spPr/>
      <dgm:t>
        <a:bodyPr/>
        <a:lstStyle/>
        <a:p>
          <a:endParaRPr lang="en-US"/>
        </a:p>
      </dgm:t>
    </dgm:pt>
    <dgm:pt modelId="{E687CF2C-E718-4C5F-86ED-DBEBB3326DD7}" type="sibTrans" cxnId="{C30E221D-04E1-406F-ADC0-8E57FDD75E4B}">
      <dgm:prSet/>
      <dgm:spPr/>
      <dgm:t>
        <a:bodyPr/>
        <a:lstStyle/>
        <a:p>
          <a:endParaRPr lang="en-US"/>
        </a:p>
      </dgm:t>
    </dgm:pt>
    <dgm:pt modelId="{C8374267-ABB1-4DBB-9734-F1A8C7011F35}" type="pres">
      <dgm:prSet presAssocID="{6BFB57EB-1930-493C-ADF0-2CFA5ECC4934}" presName="Name0" presStyleCnt="0">
        <dgm:presLayoutVars>
          <dgm:dir val="rev"/>
          <dgm:animLvl val="lvl"/>
          <dgm:resizeHandles val="exact"/>
        </dgm:presLayoutVars>
      </dgm:prSet>
      <dgm:spPr/>
      <dgm:t>
        <a:bodyPr/>
        <a:lstStyle/>
        <a:p>
          <a:endParaRPr lang="en-US"/>
        </a:p>
      </dgm:t>
    </dgm:pt>
    <dgm:pt modelId="{54335816-76D6-4721-977E-307E65227DA8}" type="pres">
      <dgm:prSet presAssocID="{B491620E-9C55-4F90-8183-41C55D85BBA3}" presName="linNode" presStyleCnt="0"/>
      <dgm:spPr/>
    </dgm:pt>
    <dgm:pt modelId="{0D12A9CD-7D11-4A1F-9F74-31EA2938EC5A}" type="pres">
      <dgm:prSet presAssocID="{B491620E-9C55-4F90-8183-41C55D85BBA3}" presName="parTx" presStyleLbl="revTx" presStyleIdx="0" presStyleCnt="2" custScaleX="110746">
        <dgm:presLayoutVars>
          <dgm:chMax val="1"/>
          <dgm:bulletEnabled val="1"/>
        </dgm:presLayoutVars>
      </dgm:prSet>
      <dgm:spPr/>
      <dgm:t>
        <a:bodyPr/>
        <a:lstStyle/>
        <a:p>
          <a:endParaRPr lang="en-US"/>
        </a:p>
      </dgm:t>
    </dgm:pt>
    <dgm:pt modelId="{EAB19ABF-6783-4344-92EF-FEE48C254105}" type="pres">
      <dgm:prSet presAssocID="{B491620E-9C55-4F90-8183-41C55D85BBA3}" presName="bracket" presStyleLbl="parChTrans1D1" presStyleIdx="0" presStyleCnt="2"/>
      <dgm:spPr/>
    </dgm:pt>
    <dgm:pt modelId="{C8AB09DC-E21F-4905-8227-3B2738A1844A}" type="pres">
      <dgm:prSet presAssocID="{B491620E-9C55-4F90-8183-41C55D85BBA3}" presName="spH" presStyleCnt="0"/>
      <dgm:spPr/>
    </dgm:pt>
    <dgm:pt modelId="{14F83FF0-9D3F-4060-BC57-A89653885402}" type="pres">
      <dgm:prSet presAssocID="{B491620E-9C55-4F90-8183-41C55D85BBA3}" presName="desTx" presStyleLbl="node1" presStyleIdx="0" presStyleCnt="2" custScaleX="94517">
        <dgm:presLayoutVars>
          <dgm:bulletEnabled val="1"/>
        </dgm:presLayoutVars>
      </dgm:prSet>
      <dgm:spPr/>
      <dgm:t>
        <a:bodyPr/>
        <a:lstStyle/>
        <a:p>
          <a:endParaRPr lang="en-US"/>
        </a:p>
      </dgm:t>
    </dgm:pt>
    <dgm:pt modelId="{4D3313F4-F888-4B1E-BFC6-4A8BCF32A89E}" type="pres">
      <dgm:prSet presAssocID="{EED0CF9C-47F9-45B5-9710-6E34BD2687E4}" presName="spV" presStyleCnt="0"/>
      <dgm:spPr/>
    </dgm:pt>
    <dgm:pt modelId="{A5667FF6-65E6-4B99-8AA7-3B33B40A153E}" type="pres">
      <dgm:prSet presAssocID="{D486CCC3-AF52-4B51-875F-881A6AD92705}" presName="linNode" presStyleCnt="0"/>
      <dgm:spPr/>
    </dgm:pt>
    <dgm:pt modelId="{9BED1702-A2C6-46DC-BF85-DC6D5125DD6D}" type="pres">
      <dgm:prSet presAssocID="{D486CCC3-AF52-4B51-875F-881A6AD92705}" presName="parTx" presStyleLbl="revTx" presStyleIdx="1" presStyleCnt="2" custScaleX="115711">
        <dgm:presLayoutVars>
          <dgm:chMax val="1"/>
          <dgm:bulletEnabled val="1"/>
        </dgm:presLayoutVars>
      </dgm:prSet>
      <dgm:spPr/>
      <dgm:t>
        <a:bodyPr/>
        <a:lstStyle/>
        <a:p>
          <a:endParaRPr lang="en-US"/>
        </a:p>
      </dgm:t>
    </dgm:pt>
    <dgm:pt modelId="{C86D10B0-8F9E-449F-9A19-B42AC03853D3}" type="pres">
      <dgm:prSet presAssocID="{D486CCC3-AF52-4B51-875F-881A6AD92705}" presName="bracket" presStyleLbl="parChTrans1D1" presStyleIdx="1" presStyleCnt="2" custLinFactNeighborX="33877" custLinFactNeighborY="-4179"/>
      <dgm:spPr/>
    </dgm:pt>
    <dgm:pt modelId="{C5ED1623-FA3E-4235-A244-0CEC643723C2}" type="pres">
      <dgm:prSet presAssocID="{D486CCC3-AF52-4B51-875F-881A6AD92705}" presName="spH" presStyleCnt="0"/>
      <dgm:spPr/>
    </dgm:pt>
    <dgm:pt modelId="{1F28833B-A4FA-4F10-838A-0950556A6499}" type="pres">
      <dgm:prSet presAssocID="{D486CCC3-AF52-4B51-875F-881A6AD92705}" presName="desTx" presStyleLbl="node1" presStyleIdx="1" presStyleCnt="2" custScaleX="100320" custLinFactNeighborX="-17976" custLinFactNeighborY="-2090">
        <dgm:presLayoutVars>
          <dgm:bulletEnabled val="1"/>
        </dgm:presLayoutVars>
      </dgm:prSet>
      <dgm:spPr/>
      <dgm:t>
        <a:bodyPr/>
        <a:lstStyle/>
        <a:p>
          <a:endParaRPr lang="en-US"/>
        </a:p>
      </dgm:t>
    </dgm:pt>
  </dgm:ptLst>
  <dgm:cxnLst>
    <dgm:cxn modelId="{C30E221D-04E1-406F-ADC0-8E57FDD75E4B}" srcId="{D486CCC3-AF52-4B51-875F-881A6AD92705}" destId="{41D61A73-4858-4A34-99A3-05C2F4A72EF1}" srcOrd="0" destOrd="0" parTransId="{94F8C113-34DC-4CE0-90F6-4E60A6BBA972}" sibTransId="{E687CF2C-E718-4C5F-86ED-DBEBB3326DD7}"/>
    <dgm:cxn modelId="{5587C7F8-F921-4042-BA16-104C33AF644D}" srcId="{6BFB57EB-1930-493C-ADF0-2CFA5ECC4934}" destId="{D486CCC3-AF52-4B51-875F-881A6AD92705}" srcOrd="1" destOrd="0" parTransId="{1F323C31-DA32-4B37-A97D-7B10E2D90D2C}" sibTransId="{99B73A73-21F3-41B8-8F98-63A1F8A3F725}"/>
    <dgm:cxn modelId="{0ACC4359-5CD4-4CAF-8586-E3800F70EC13}" type="presOf" srcId="{D486CCC3-AF52-4B51-875F-881A6AD92705}" destId="{9BED1702-A2C6-46DC-BF85-DC6D5125DD6D}" srcOrd="0" destOrd="0" presId="urn:diagrams.loki3.com/BracketList"/>
    <dgm:cxn modelId="{80E780D0-646F-456C-BC50-D34E2EF357FC}" type="presOf" srcId="{B491620E-9C55-4F90-8183-41C55D85BBA3}" destId="{0D12A9CD-7D11-4A1F-9F74-31EA2938EC5A}" srcOrd="0" destOrd="0" presId="urn:diagrams.loki3.com/BracketList"/>
    <dgm:cxn modelId="{12EE0A77-4E80-42FB-8B16-AB426BF5631F}" srcId="{B491620E-9C55-4F90-8183-41C55D85BBA3}" destId="{4139CBA4-CD38-40DD-A1A9-55F773F244E5}" srcOrd="0" destOrd="0" parTransId="{85897488-4E52-4C34-B9BE-B6E145021662}" sibTransId="{C1ADBE2E-26A7-4327-BD12-D4D89919B21B}"/>
    <dgm:cxn modelId="{8018DE13-D9CD-4498-9E9B-FD517E0DBD70}" type="presOf" srcId="{41D61A73-4858-4A34-99A3-05C2F4A72EF1}" destId="{1F28833B-A4FA-4F10-838A-0950556A6499}" srcOrd="0" destOrd="0" presId="urn:diagrams.loki3.com/BracketList"/>
    <dgm:cxn modelId="{A5346EF2-EA0C-4ADB-98AA-71EB25D14281}" type="presOf" srcId="{4139CBA4-CD38-40DD-A1A9-55F773F244E5}" destId="{14F83FF0-9D3F-4060-BC57-A89653885402}" srcOrd="0" destOrd="0" presId="urn:diagrams.loki3.com/BracketList"/>
    <dgm:cxn modelId="{60681990-2470-42C6-B89F-7A4944AA1C59}" type="presOf" srcId="{6BFB57EB-1930-493C-ADF0-2CFA5ECC4934}" destId="{C8374267-ABB1-4DBB-9734-F1A8C7011F35}" srcOrd="0" destOrd="0" presId="urn:diagrams.loki3.com/BracketList"/>
    <dgm:cxn modelId="{DADB1086-C4D0-41B8-BC9E-88653B68E060}" srcId="{6BFB57EB-1930-493C-ADF0-2CFA5ECC4934}" destId="{B491620E-9C55-4F90-8183-41C55D85BBA3}" srcOrd="0" destOrd="0" parTransId="{B27A7F61-A3A7-4F9E-9488-0FA79D54F913}" sibTransId="{EED0CF9C-47F9-45B5-9710-6E34BD2687E4}"/>
    <dgm:cxn modelId="{7EF343C7-B06A-4CB9-BD73-FF33B3A44B68}" type="presParOf" srcId="{C8374267-ABB1-4DBB-9734-F1A8C7011F35}" destId="{54335816-76D6-4721-977E-307E65227DA8}" srcOrd="0" destOrd="0" presId="urn:diagrams.loki3.com/BracketList"/>
    <dgm:cxn modelId="{C26DCA73-B527-4A21-9460-81AFD7AB32A2}" type="presParOf" srcId="{54335816-76D6-4721-977E-307E65227DA8}" destId="{0D12A9CD-7D11-4A1F-9F74-31EA2938EC5A}" srcOrd="0" destOrd="0" presId="urn:diagrams.loki3.com/BracketList"/>
    <dgm:cxn modelId="{514B6930-335C-4B91-8994-77487FC6C4C9}" type="presParOf" srcId="{54335816-76D6-4721-977E-307E65227DA8}" destId="{EAB19ABF-6783-4344-92EF-FEE48C254105}" srcOrd="1" destOrd="0" presId="urn:diagrams.loki3.com/BracketList"/>
    <dgm:cxn modelId="{F1939435-C9DB-40E4-8D64-1358382FE4E7}" type="presParOf" srcId="{54335816-76D6-4721-977E-307E65227DA8}" destId="{C8AB09DC-E21F-4905-8227-3B2738A1844A}" srcOrd="2" destOrd="0" presId="urn:diagrams.loki3.com/BracketList"/>
    <dgm:cxn modelId="{702EB4D4-5534-46EB-BB20-54BD0202B2C8}" type="presParOf" srcId="{54335816-76D6-4721-977E-307E65227DA8}" destId="{14F83FF0-9D3F-4060-BC57-A89653885402}" srcOrd="3" destOrd="0" presId="urn:diagrams.loki3.com/BracketList"/>
    <dgm:cxn modelId="{FB76F92A-952B-4D85-BE1E-C89BB2A7D408}" type="presParOf" srcId="{C8374267-ABB1-4DBB-9734-F1A8C7011F35}" destId="{4D3313F4-F888-4B1E-BFC6-4A8BCF32A89E}" srcOrd="1" destOrd="0" presId="urn:diagrams.loki3.com/BracketList"/>
    <dgm:cxn modelId="{3E2ECDB0-7B9D-43A3-B2D1-E831104C6C9F}" type="presParOf" srcId="{C8374267-ABB1-4DBB-9734-F1A8C7011F35}" destId="{A5667FF6-65E6-4B99-8AA7-3B33B40A153E}" srcOrd="2" destOrd="0" presId="urn:diagrams.loki3.com/BracketList"/>
    <dgm:cxn modelId="{A92B51DD-4B7A-4A23-9785-F9254F62440D}" type="presParOf" srcId="{A5667FF6-65E6-4B99-8AA7-3B33B40A153E}" destId="{9BED1702-A2C6-46DC-BF85-DC6D5125DD6D}" srcOrd="0" destOrd="0" presId="urn:diagrams.loki3.com/BracketList"/>
    <dgm:cxn modelId="{D8B1B658-8534-4757-A59B-9C0B85E6A6AD}" type="presParOf" srcId="{A5667FF6-65E6-4B99-8AA7-3B33B40A153E}" destId="{C86D10B0-8F9E-449F-9A19-B42AC03853D3}" srcOrd="1" destOrd="0" presId="urn:diagrams.loki3.com/BracketList"/>
    <dgm:cxn modelId="{44F2BD7E-2BB3-4EA1-98B4-3588D29575DE}" type="presParOf" srcId="{A5667FF6-65E6-4B99-8AA7-3B33B40A153E}" destId="{C5ED1623-FA3E-4235-A244-0CEC643723C2}" srcOrd="2" destOrd="0" presId="urn:diagrams.loki3.com/BracketList"/>
    <dgm:cxn modelId="{83FC3B68-6720-4E17-B0D5-6FBF90E952FC}" type="presParOf" srcId="{A5667FF6-65E6-4B99-8AA7-3B33B40A153E}" destId="{1F28833B-A4FA-4F10-838A-0950556A6499}"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C8800-4223-4971-9438-CFE7DF87FACD}">
      <dsp:nvSpPr>
        <dsp:cNvPr id="0" name=""/>
        <dsp:cNvSpPr/>
      </dsp:nvSpPr>
      <dsp:spPr>
        <a:xfrm>
          <a:off x="5929672" y="2276669"/>
          <a:ext cx="5208817" cy="413153"/>
        </a:xfrm>
        <a:custGeom>
          <a:avLst/>
          <a:gdLst/>
          <a:ahLst/>
          <a:cxnLst/>
          <a:rect l="0" t="0" r="0" b="0"/>
          <a:pathLst>
            <a:path>
              <a:moveTo>
                <a:pt x="0" y="0"/>
              </a:moveTo>
              <a:lnTo>
                <a:pt x="0" y="281552"/>
              </a:lnTo>
              <a:lnTo>
                <a:pt x="5208817" y="281552"/>
              </a:lnTo>
              <a:lnTo>
                <a:pt x="5208817" y="4131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011BC-8644-408D-85D6-A01D30BC8855}">
      <dsp:nvSpPr>
        <dsp:cNvPr id="0" name=""/>
        <dsp:cNvSpPr/>
      </dsp:nvSpPr>
      <dsp:spPr>
        <a:xfrm>
          <a:off x="5929672" y="2276669"/>
          <a:ext cx="3472544" cy="413153"/>
        </a:xfrm>
        <a:custGeom>
          <a:avLst/>
          <a:gdLst/>
          <a:ahLst/>
          <a:cxnLst/>
          <a:rect l="0" t="0" r="0" b="0"/>
          <a:pathLst>
            <a:path>
              <a:moveTo>
                <a:pt x="0" y="0"/>
              </a:moveTo>
              <a:lnTo>
                <a:pt x="0" y="281552"/>
              </a:lnTo>
              <a:lnTo>
                <a:pt x="3472544" y="281552"/>
              </a:lnTo>
              <a:lnTo>
                <a:pt x="3472544" y="4131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FF4F043-148D-4794-BA0B-C2652AF7ABE5}">
      <dsp:nvSpPr>
        <dsp:cNvPr id="0" name=""/>
        <dsp:cNvSpPr/>
      </dsp:nvSpPr>
      <dsp:spPr>
        <a:xfrm>
          <a:off x="5929672" y="2276669"/>
          <a:ext cx="1736272" cy="413153"/>
        </a:xfrm>
        <a:custGeom>
          <a:avLst/>
          <a:gdLst/>
          <a:ahLst/>
          <a:cxnLst/>
          <a:rect l="0" t="0" r="0" b="0"/>
          <a:pathLst>
            <a:path>
              <a:moveTo>
                <a:pt x="0" y="0"/>
              </a:moveTo>
              <a:lnTo>
                <a:pt x="0" y="281552"/>
              </a:lnTo>
              <a:lnTo>
                <a:pt x="1736272" y="281552"/>
              </a:lnTo>
              <a:lnTo>
                <a:pt x="1736272" y="4131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2FA48E-C67D-4D63-B7EE-346A019A140C}">
      <dsp:nvSpPr>
        <dsp:cNvPr id="0" name=""/>
        <dsp:cNvSpPr/>
      </dsp:nvSpPr>
      <dsp:spPr>
        <a:xfrm>
          <a:off x="5843607" y="2276669"/>
          <a:ext cx="91440" cy="440053"/>
        </a:xfrm>
        <a:custGeom>
          <a:avLst/>
          <a:gdLst/>
          <a:ahLst/>
          <a:cxnLst/>
          <a:rect l="0" t="0" r="0" b="0"/>
          <a:pathLst>
            <a:path>
              <a:moveTo>
                <a:pt x="86064" y="0"/>
              </a:moveTo>
              <a:lnTo>
                <a:pt x="86064" y="308452"/>
              </a:lnTo>
              <a:lnTo>
                <a:pt x="45720" y="308452"/>
              </a:lnTo>
              <a:lnTo>
                <a:pt x="45720" y="4400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806CFA-6BA5-4B45-AC7C-776C4C9FFE85}">
      <dsp:nvSpPr>
        <dsp:cNvPr id="0" name=""/>
        <dsp:cNvSpPr/>
      </dsp:nvSpPr>
      <dsp:spPr>
        <a:xfrm>
          <a:off x="4206853" y="2276669"/>
          <a:ext cx="1722819" cy="413153"/>
        </a:xfrm>
        <a:custGeom>
          <a:avLst/>
          <a:gdLst/>
          <a:ahLst/>
          <a:cxnLst/>
          <a:rect l="0" t="0" r="0" b="0"/>
          <a:pathLst>
            <a:path>
              <a:moveTo>
                <a:pt x="1722819" y="0"/>
              </a:moveTo>
              <a:lnTo>
                <a:pt x="1722819" y="281552"/>
              </a:lnTo>
              <a:lnTo>
                <a:pt x="0" y="281552"/>
              </a:lnTo>
              <a:lnTo>
                <a:pt x="0" y="4131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B2C7FD-FFDF-4C90-AC57-5BAA627DCE76}">
      <dsp:nvSpPr>
        <dsp:cNvPr id="0" name=""/>
        <dsp:cNvSpPr/>
      </dsp:nvSpPr>
      <dsp:spPr>
        <a:xfrm>
          <a:off x="2403344" y="2276669"/>
          <a:ext cx="3526328" cy="413153"/>
        </a:xfrm>
        <a:custGeom>
          <a:avLst/>
          <a:gdLst/>
          <a:ahLst/>
          <a:cxnLst/>
          <a:rect l="0" t="0" r="0" b="0"/>
          <a:pathLst>
            <a:path>
              <a:moveTo>
                <a:pt x="3526328" y="0"/>
              </a:moveTo>
              <a:lnTo>
                <a:pt x="3526328" y="281552"/>
              </a:lnTo>
              <a:lnTo>
                <a:pt x="0" y="281552"/>
              </a:lnTo>
              <a:lnTo>
                <a:pt x="0" y="4131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4BF4B33-B0CA-4211-8695-46F6EF61EF7D}">
      <dsp:nvSpPr>
        <dsp:cNvPr id="0" name=""/>
        <dsp:cNvSpPr/>
      </dsp:nvSpPr>
      <dsp:spPr>
        <a:xfrm>
          <a:off x="720855" y="2276669"/>
          <a:ext cx="5208817" cy="413153"/>
        </a:xfrm>
        <a:custGeom>
          <a:avLst/>
          <a:gdLst/>
          <a:ahLst/>
          <a:cxnLst/>
          <a:rect l="0" t="0" r="0" b="0"/>
          <a:pathLst>
            <a:path>
              <a:moveTo>
                <a:pt x="5208817" y="0"/>
              </a:moveTo>
              <a:lnTo>
                <a:pt x="5208817" y="281552"/>
              </a:lnTo>
              <a:lnTo>
                <a:pt x="0" y="281552"/>
              </a:lnTo>
              <a:lnTo>
                <a:pt x="0" y="4131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25FFB1-907B-45A9-8B36-4703B1C39855}">
      <dsp:nvSpPr>
        <dsp:cNvPr id="0" name=""/>
        <dsp:cNvSpPr/>
      </dsp:nvSpPr>
      <dsp:spPr>
        <a:xfrm>
          <a:off x="5219379" y="840191"/>
          <a:ext cx="1420586" cy="14364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B7CE87-B86D-4D04-ACD1-CDE6DC00AC5E}">
      <dsp:nvSpPr>
        <dsp:cNvPr id="0" name=""/>
        <dsp:cNvSpPr/>
      </dsp:nvSpPr>
      <dsp:spPr>
        <a:xfrm>
          <a:off x="5377222" y="990142"/>
          <a:ext cx="1420586" cy="1436478"/>
        </a:xfrm>
        <a:prstGeom prst="roundRect">
          <a:avLst>
            <a:gd name="adj" fmla="val 10000"/>
          </a:avLst>
        </a:prstGeom>
        <a:solidFill>
          <a:schemeClr val="bg1"/>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i="1" kern="1200" dirty="0" smtClean="0">
              <a:solidFill>
                <a:schemeClr val="tx1"/>
              </a:solidFill>
              <a:cs typeface="2  Nazanin" panose="00000400000000000000" pitchFamily="2" charset="-78"/>
            </a:rPr>
            <a:t>عوامل فردی</a:t>
          </a:r>
          <a:endParaRPr lang="en-US" sz="2400" b="1" i="1" kern="1200" dirty="0">
            <a:solidFill>
              <a:schemeClr val="tx1"/>
            </a:solidFill>
            <a:cs typeface="2  Nazanin" panose="00000400000000000000" pitchFamily="2" charset="-78"/>
          </a:endParaRPr>
        </a:p>
      </dsp:txBody>
      <dsp:txXfrm>
        <a:off x="5418830" y="1031750"/>
        <a:ext cx="1337370" cy="1353262"/>
      </dsp:txXfrm>
    </dsp:sp>
    <dsp:sp modelId="{5791ED94-98B4-4B98-AEC6-D840FF5FD148}">
      <dsp:nvSpPr>
        <dsp:cNvPr id="0" name=""/>
        <dsp:cNvSpPr/>
      </dsp:nvSpPr>
      <dsp:spPr>
        <a:xfrm>
          <a:off x="10561" y="2689823"/>
          <a:ext cx="1420586" cy="1664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4B3569-DB1D-40AB-95D2-CAED7D768324}">
      <dsp:nvSpPr>
        <dsp:cNvPr id="0" name=""/>
        <dsp:cNvSpPr/>
      </dsp:nvSpPr>
      <dsp:spPr>
        <a:xfrm>
          <a:off x="168404" y="2839774"/>
          <a:ext cx="1420586" cy="1664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i="1" kern="1200" dirty="0" smtClean="0">
              <a:solidFill>
                <a:schemeClr val="tx1"/>
              </a:solidFill>
              <a:cs typeface="2  Nazanin" panose="00000400000000000000" pitchFamily="2" charset="-78"/>
            </a:rPr>
            <a:t>فیلوژنی- آنتوژنی</a:t>
          </a:r>
          <a:endParaRPr lang="en-US" sz="2400" b="1" i="1" kern="1200" dirty="0">
            <a:solidFill>
              <a:schemeClr val="tx1"/>
            </a:solidFill>
            <a:cs typeface="2  Nazanin" panose="00000400000000000000" pitchFamily="2" charset="-78"/>
          </a:endParaRPr>
        </a:p>
      </dsp:txBody>
      <dsp:txXfrm>
        <a:off x="210012" y="2881382"/>
        <a:ext cx="1337370" cy="1581775"/>
      </dsp:txXfrm>
    </dsp:sp>
    <dsp:sp modelId="{5CD60480-1526-4810-82BB-FB33B4565CF5}">
      <dsp:nvSpPr>
        <dsp:cNvPr id="0" name=""/>
        <dsp:cNvSpPr/>
      </dsp:nvSpPr>
      <dsp:spPr>
        <a:xfrm>
          <a:off x="1693051" y="2689823"/>
          <a:ext cx="1420586" cy="16479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BF931F-8D2F-48E4-B6F2-867BD1D680C3}">
      <dsp:nvSpPr>
        <dsp:cNvPr id="0" name=""/>
        <dsp:cNvSpPr/>
      </dsp:nvSpPr>
      <dsp:spPr>
        <a:xfrm>
          <a:off x="1850893" y="2839774"/>
          <a:ext cx="1420586" cy="164797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i="1" kern="1200" dirty="0" smtClean="0">
              <a:solidFill>
                <a:schemeClr val="tx1"/>
              </a:solidFill>
              <a:cs typeface="2  Nazanin" panose="00000400000000000000" pitchFamily="2" charset="-78"/>
            </a:rPr>
            <a:t>تفاوت های فردی</a:t>
          </a:r>
          <a:endParaRPr lang="en-US" sz="2400" b="1" i="1" kern="1200" dirty="0">
            <a:solidFill>
              <a:schemeClr val="tx1"/>
            </a:solidFill>
            <a:cs typeface="2  Nazanin" panose="00000400000000000000" pitchFamily="2" charset="-78"/>
          </a:endParaRPr>
        </a:p>
      </dsp:txBody>
      <dsp:txXfrm>
        <a:off x="1892501" y="2881382"/>
        <a:ext cx="1337370" cy="1564762"/>
      </dsp:txXfrm>
    </dsp:sp>
    <dsp:sp modelId="{82F257E5-40BF-442E-99EF-5642A234C722}">
      <dsp:nvSpPr>
        <dsp:cNvPr id="0" name=""/>
        <dsp:cNvSpPr/>
      </dsp:nvSpPr>
      <dsp:spPr>
        <a:xfrm>
          <a:off x="3496559" y="2689823"/>
          <a:ext cx="1420586" cy="16479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98DB67-072E-41FC-B287-4034E52DEE83}">
      <dsp:nvSpPr>
        <dsp:cNvPr id="0" name=""/>
        <dsp:cNvSpPr/>
      </dsp:nvSpPr>
      <dsp:spPr>
        <a:xfrm>
          <a:off x="3654402" y="2839774"/>
          <a:ext cx="1420586" cy="164797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i="1" kern="1200" dirty="0" smtClean="0">
              <a:solidFill>
                <a:schemeClr val="tx1"/>
              </a:solidFill>
              <a:cs typeface="2  Nazanin" panose="00000400000000000000" pitchFamily="2" charset="-78"/>
            </a:rPr>
            <a:t>دوره های حساس و بحرانی یادگیری</a:t>
          </a:r>
          <a:endParaRPr lang="en-US" sz="2400" b="1" i="1" kern="1200" dirty="0">
            <a:solidFill>
              <a:schemeClr val="tx1"/>
            </a:solidFill>
            <a:cs typeface="2  Nazanin" panose="00000400000000000000" pitchFamily="2" charset="-78"/>
          </a:endParaRPr>
        </a:p>
      </dsp:txBody>
      <dsp:txXfrm>
        <a:off x="3696010" y="2881382"/>
        <a:ext cx="1337370" cy="1564762"/>
      </dsp:txXfrm>
    </dsp:sp>
    <dsp:sp modelId="{0B9DAFAF-C97E-4071-B4F4-2C2845A6674B}">
      <dsp:nvSpPr>
        <dsp:cNvPr id="0" name=""/>
        <dsp:cNvSpPr/>
      </dsp:nvSpPr>
      <dsp:spPr>
        <a:xfrm>
          <a:off x="5179034" y="2716723"/>
          <a:ext cx="1420586" cy="16112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F4E0B4-6E50-4DC8-AEBA-1A16B14A7628}">
      <dsp:nvSpPr>
        <dsp:cNvPr id="0" name=""/>
        <dsp:cNvSpPr/>
      </dsp:nvSpPr>
      <dsp:spPr>
        <a:xfrm>
          <a:off x="5336877" y="2866674"/>
          <a:ext cx="1420586" cy="16112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i="1" kern="1200" dirty="0" smtClean="0">
              <a:solidFill>
                <a:schemeClr val="tx1"/>
              </a:solidFill>
              <a:cs typeface="2  Nazanin" panose="00000400000000000000" pitchFamily="2" charset="-78"/>
            </a:rPr>
            <a:t>آمادگی</a:t>
          </a:r>
          <a:endParaRPr lang="en-US" sz="2400" b="1" i="1" kern="1200" dirty="0">
            <a:solidFill>
              <a:schemeClr val="tx1"/>
            </a:solidFill>
            <a:cs typeface="2  Nazanin" panose="00000400000000000000" pitchFamily="2" charset="-78"/>
          </a:endParaRPr>
        </a:p>
      </dsp:txBody>
      <dsp:txXfrm>
        <a:off x="5378485" y="2908282"/>
        <a:ext cx="1337370" cy="1527984"/>
      </dsp:txXfrm>
    </dsp:sp>
    <dsp:sp modelId="{80D6F96D-67E9-4772-9920-7A9F126E12EB}">
      <dsp:nvSpPr>
        <dsp:cNvPr id="0" name=""/>
        <dsp:cNvSpPr/>
      </dsp:nvSpPr>
      <dsp:spPr>
        <a:xfrm>
          <a:off x="6955651" y="2689823"/>
          <a:ext cx="1420586" cy="1664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3E2185-F09D-4F9A-AA39-B132BEA9AC3E}">
      <dsp:nvSpPr>
        <dsp:cNvPr id="0" name=""/>
        <dsp:cNvSpPr/>
      </dsp:nvSpPr>
      <dsp:spPr>
        <a:xfrm>
          <a:off x="7113494" y="2839774"/>
          <a:ext cx="1420586" cy="1664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i="1" kern="1200" dirty="0" smtClean="0">
              <a:solidFill>
                <a:schemeClr val="tx1"/>
              </a:solidFill>
              <a:cs typeface="2  Nazanin" panose="00000400000000000000" pitchFamily="2" charset="-78"/>
            </a:rPr>
            <a:t>عجین شدن دوسویه</a:t>
          </a:r>
          <a:endParaRPr lang="en-US" sz="2400" b="1" i="1" kern="1200" dirty="0">
            <a:solidFill>
              <a:schemeClr val="tx1"/>
            </a:solidFill>
            <a:cs typeface="2  Nazanin" panose="00000400000000000000" pitchFamily="2" charset="-78"/>
          </a:endParaRPr>
        </a:p>
      </dsp:txBody>
      <dsp:txXfrm>
        <a:off x="7155102" y="2881382"/>
        <a:ext cx="1337370" cy="1581775"/>
      </dsp:txXfrm>
    </dsp:sp>
    <dsp:sp modelId="{179D4508-325C-486F-B2F7-82EE60180BEE}">
      <dsp:nvSpPr>
        <dsp:cNvPr id="0" name=""/>
        <dsp:cNvSpPr/>
      </dsp:nvSpPr>
      <dsp:spPr>
        <a:xfrm>
          <a:off x="8691924" y="2689823"/>
          <a:ext cx="1420586" cy="16381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B2C910-D6C0-4536-B52B-1C8EC768F229}">
      <dsp:nvSpPr>
        <dsp:cNvPr id="0" name=""/>
        <dsp:cNvSpPr/>
      </dsp:nvSpPr>
      <dsp:spPr>
        <a:xfrm>
          <a:off x="8849767" y="2839774"/>
          <a:ext cx="1420586" cy="16381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i="1" kern="1200" dirty="0" smtClean="0">
              <a:solidFill>
                <a:schemeClr val="tx1"/>
              </a:solidFill>
              <a:cs typeface="2  Nazanin" panose="00000400000000000000" pitchFamily="2" charset="-78"/>
            </a:rPr>
            <a:t>سرعت نمو</a:t>
          </a:r>
          <a:endParaRPr lang="en-US" sz="2400" b="1" i="1" kern="1200" dirty="0">
            <a:solidFill>
              <a:schemeClr val="tx1"/>
            </a:solidFill>
            <a:cs typeface="2  Nazanin" panose="00000400000000000000" pitchFamily="2" charset="-78"/>
          </a:endParaRPr>
        </a:p>
      </dsp:txBody>
      <dsp:txXfrm>
        <a:off x="8891375" y="2881382"/>
        <a:ext cx="1337370" cy="1554884"/>
      </dsp:txXfrm>
    </dsp:sp>
    <dsp:sp modelId="{46E3D35B-D6F2-424C-AB2E-AAC288C5239B}">
      <dsp:nvSpPr>
        <dsp:cNvPr id="0" name=""/>
        <dsp:cNvSpPr/>
      </dsp:nvSpPr>
      <dsp:spPr>
        <a:xfrm>
          <a:off x="10428196" y="2689823"/>
          <a:ext cx="1420586" cy="1664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A3753B-7559-4CCC-B198-BB87B3517BD7}">
      <dsp:nvSpPr>
        <dsp:cNvPr id="0" name=""/>
        <dsp:cNvSpPr/>
      </dsp:nvSpPr>
      <dsp:spPr>
        <a:xfrm>
          <a:off x="10586039" y="2839774"/>
          <a:ext cx="1420586" cy="1664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i="1" kern="1200" dirty="0" smtClean="0">
              <a:solidFill>
                <a:schemeClr val="tx1"/>
              </a:solidFill>
              <a:cs typeface="2  Nazanin" panose="00000400000000000000" pitchFamily="2" charset="-78"/>
            </a:rPr>
            <a:t>جهت رشد</a:t>
          </a:r>
          <a:endParaRPr lang="en-US" sz="2400" b="1" i="1" kern="1200" dirty="0">
            <a:solidFill>
              <a:schemeClr val="tx1"/>
            </a:solidFill>
            <a:cs typeface="2  Nazanin" panose="00000400000000000000" pitchFamily="2" charset="-78"/>
          </a:endParaRPr>
        </a:p>
      </dsp:txBody>
      <dsp:txXfrm>
        <a:off x="10627647" y="2881382"/>
        <a:ext cx="1337370" cy="15817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62702E-1588-42D3-A202-A4E168E04437}">
      <dsp:nvSpPr>
        <dsp:cNvPr id="0" name=""/>
        <dsp:cNvSpPr/>
      </dsp:nvSpPr>
      <dsp:spPr>
        <a:xfrm>
          <a:off x="6359557" y="2658814"/>
          <a:ext cx="3785923" cy="15403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fa-IR" sz="3800" b="1" i="1" kern="1200" dirty="0" smtClean="0">
              <a:solidFill>
                <a:schemeClr val="tx1"/>
              </a:solidFill>
              <a:cs typeface="2  Nazanin" panose="00000400000000000000" pitchFamily="2" charset="-78"/>
            </a:rPr>
            <a:t>عوامل فیزیکی تکلیف</a:t>
          </a:r>
          <a:endParaRPr lang="en-US" sz="3800" b="1" i="1" kern="1200" dirty="0">
            <a:solidFill>
              <a:schemeClr val="tx1"/>
            </a:solidFill>
            <a:cs typeface="2  Nazanin" panose="00000400000000000000" pitchFamily="2" charset="-78"/>
          </a:endParaRPr>
        </a:p>
      </dsp:txBody>
      <dsp:txXfrm>
        <a:off x="6404673" y="2703930"/>
        <a:ext cx="3695691" cy="1450138"/>
      </dsp:txXfrm>
    </dsp:sp>
    <dsp:sp modelId="{5E11E748-A7D3-4FF5-96F7-FD5A2D189F86}">
      <dsp:nvSpPr>
        <dsp:cNvPr id="0" name=""/>
        <dsp:cNvSpPr/>
      </dsp:nvSpPr>
      <dsp:spPr>
        <a:xfrm rot="14707178">
          <a:off x="4278917" y="2080214"/>
          <a:ext cx="2928983" cy="40429"/>
        </a:xfrm>
        <a:custGeom>
          <a:avLst/>
          <a:gdLst/>
          <a:ahLst/>
          <a:cxnLst/>
          <a:rect l="0" t="0" r="0" b="0"/>
          <a:pathLst>
            <a:path>
              <a:moveTo>
                <a:pt x="0" y="20214"/>
              </a:moveTo>
              <a:lnTo>
                <a:pt x="2928983"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5670184" y="2027205"/>
        <a:ext cx="146449" cy="146449"/>
      </dsp:txXfrm>
    </dsp:sp>
    <dsp:sp modelId="{EB98D630-9CD9-452E-A3FD-FBFFFE5E0BFD}">
      <dsp:nvSpPr>
        <dsp:cNvPr id="0" name=""/>
        <dsp:cNvSpPr/>
      </dsp:nvSpPr>
      <dsp:spPr>
        <a:xfrm>
          <a:off x="2046519" y="1674"/>
          <a:ext cx="3080741" cy="1540370"/>
        </a:xfrm>
        <a:prstGeom prst="roundRect">
          <a:avLst>
            <a:gd name="adj" fmla="val 10000"/>
          </a:avLst>
        </a:prstGeom>
        <a:gradFill rotWithShape="0">
          <a:gsLst>
            <a:gs pos="88508">
              <a:srgbClr val="C3DAEF"/>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fa-IR" sz="4000" b="1" i="1" kern="1200" dirty="0" smtClean="0">
              <a:solidFill>
                <a:schemeClr val="tx1"/>
              </a:solidFill>
            </a:rPr>
            <a:t>نارسی</a:t>
          </a:r>
          <a:endParaRPr lang="en-US" sz="3700" b="1" i="1" kern="1200" dirty="0">
            <a:solidFill>
              <a:schemeClr val="tx1"/>
            </a:solidFill>
          </a:endParaRPr>
        </a:p>
      </dsp:txBody>
      <dsp:txXfrm>
        <a:off x="2091635" y="46790"/>
        <a:ext cx="2990509" cy="1450138"/>
      </dsp:txXfrm>
    </dsp:sp>
    <dsp:sp modelId="{3FE9972C-AB01-4827-9ACA-BA81DBAE1E2F}">
      <dsp:nvSpPr>
        <dsp:cNvPr id="0" name=""/>
        <dsp:cNvSpPr/>
      </dsp:nvSpPr>
      <dsp:spPr>
        <a:xfrm rot="12942401">
          <a:off x="4984620" y="2965928"/>
          <a:ext cx="1517578" cy="40429"/>
        </a:xfrm>
        <a:custGeom>
          <a:avLst/>
          <a:gdLst/>
          <a:ahLst/>
          <a:cxnLst/>
          <a:rect l="0" t="0" r="0" b="0"/>
          <a:pathLst>
            <a:path>
              <a:moveTo>
                <a:pt x="0" y="20214"/>
              </a:moveTo>
              <a:lnTo>
                <a:pt x="1517578"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705469" y="2948203"/>
        <a:ext cx="75878" cy="75878"/>
      </dsp:txXfrm>
    </dsp:sp>
    <dsp:sp modelId="{CFE7C8FD-B9C3-48BF-AE91-13657CF29307}">
      <dsp:nvSpPr>
        <dsp:cNvPr id="0" name=""/>
        <dsp:cNvSpPr/>
      </dsp:nvSpPr>
      <dsp:spPr>
        <a:xfrm>
          <a:off x="2046519" y="1773100"/>
          <a:ext cx="3080741" cy="1540370"/>
        </a:xfrm>
        <a:prstGeom prst="roundRect">
          <a:avLst>
            <a:gd name="adj" fmla="val 10000"/>
          </a:avLst>
        </a:prstGeom>
        <a:gradFill rotWithShape="0">
          <a:gsLst>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fa-IR" sz="3800" b="1" i="1" kern="1200" dirty="0" smtClean="0">
              <a:solidFill>
                <a:schemeClr val="tx1"/>
              </a:solidFill>
            </a:rPr>
            <a:t>ناهنجاری خوردن</a:t>
          </a:r>
          <a:endParaRPr lang="en-US" sz="3800" b="1" i="1" kern="1200" dirty="0">
            <a:solidFill>
              <a:schemeClr val="tx1"/>
            </a:solidFill>
          </a:endParaRPr>
        </a:p>
      </dsp:txBody>
      <dsp:txXfrm>
        <a:off x="2091635" y="1818216"/>
        <a:ext cx="2990509" cy="1450138"/>
      </dsp:txXfrm>
    </dsp:sp>
    <dsp:sp modelId="{B824677D-779D-4174-B9C6-D5F915AB65AA}">
      <dsp:nvSpPr>
        <dsp:cNvPr id="0" name=""/>
        <dsp:cNvSpPr/>
      </dsp:nvSpPr>
      <dsp:spPr>
        <a:xfrm rot="8657599">
          <a:off x="4984620" y="3851641"/>
          <a:ext cx="1517578" cy="40429"/>
        </a:xfrm>
        <a:custGeom>
          <a:avLst/>
          <a:gdLst/>
          <a:ahLst/>
          <a:cxnLst/>
          <a:rect l="0" t="0" r="0" b="0"/>
          <a:pathLst>
            <a:path>
              <a:moveTo>
                <a:pt x="0" y="20214"/>
              </a:moveTo>
              <a:lnTo>
                <a:pt x="1517578"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705469" y="3833916"/>
        <a:ext cx="75878" cy="75878"/>
      </dsp:txXfrm>
    </dsp:sp>
    <dsp:sp modelId="{D0506B7C-CDCB-4FDB-B1AD-1ABB98FAF750}">
      <dsp:nvSpPr>
        <dsp:cNvPr id="0" name=""/>
        <dsp:cNvSpPr/>
      </dsp:nvSpPr>
      <dsp:spPr>
        <a:xfrm>
          <a:off x="2046519" y="3544527"/>
          <a:ext cx="3080741" cy="1540370"/>
        </a:xfrm>
        <a:prstGeom prst="roundRect">
          <a:avLst>
            <a:gd name="adj" fmla="val 10000"/>
          </a:avLst>
        </a:prstGeom>
        <a:gradFill rotWithShape="0">
          <a:gsLst>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fa-IR" sz="3800" b="1" i="1" kern="1200" dirty="0" smtClean="0">
              <a:solidFill>
                <a:schemeClr val="tx1"/>
              </a:solidFill>
            </a:rPr>
            <a:t>سطح آمادگی جسمانی</a:t>
          </a:r>
          <a:endParaRPr lang="en-US" sz="3800" b="1" i="1" kern="1200" dirty="0">
            <a:solidFill>
              <a:schemeClr val="tx1"/>
            </a:solidFill>
          </a:endParaRPr>
        </a:p>
      </dsp:txBody>
      <dsp:txXfrm>
        <a:off x="2091635" y="3589643"/>
        <a:ext cx="2990509" cy="1450138"/>
      </dsp:txXfrm>
    </dsp:sp>
    <dsp:sp modelId="{71BAD857-6DFB-4D63-A508-BC9761896D9C}">
      <dsp:nvSpPr>
        <dsp:cNvPr id="0" name=""/>
        <dsp:cNvSpPr/>
      </dsp:nvSpPr>
      <dsp:spPr>
        <a:xfrm rot="6892822">
          <a:off x="4278917" y="4737354"/>
          <a:ext cx="2928983" cy="40429"/>
        </a:xfrm>
        <a:custGeom>
          <a:avLst/>
          <a:gdLst/>
          <a:ahLst/>
          <a:cxnLst/>
          <a:rect l="0" t="0" r="0" b="0"/>
          <a:pathLst>
            <a:path>
              <a:moveTo>
                <a:pt x="0" y="20214"/>
              </a:moveTo>
              <a:lnTo>
                <a:pt x="2928983"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5670184" y="4684344"/>
        <a:ext cx="146449" cy="146449"/>
      </dsp:txXfrm>
    </dsp:sp>
    <dsp:sp modelId="{EC9DEC1F-1B6D-4D5D-A47E-D58949AA251C}">
      <dsp:nvSpPr>
        <dsp:cNvPr id="0" name=""/>
        <dsp:cNvSpPr/>
      </dsp:nvSpPr>
      <dsp:spPr>
        <a:xfrm>
          <a:off x="2046519" y="5315953"/>
          <a:ext cx="3080741" cy="1540370"/>
        </a:xfrm>
        <a:prstGeom prst="roundRect">
          <a:avLst>
            <a:gd name="adj" fmla="val 10000"/>
          </a:avLst>
        </a:prstGeom>
        <a:gradFill rotWithShape="0">
          <a:gsLst>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fa-IR" sz="3800" b="1" i="1" kern="1200" dirty="0" smtClean="0">
              <a:solidFill>
                <a:schemeClr val="tx1"/>
              </a:solidFill>
            </a:rPr>
            <a:t>عوامل بیومکانیکی</a:t>
          </a:r>
          <a:endParaRPr lang="en-US" sz="3800" b="1" i="1" kern="1200" dirty="0">
            <a:solidFill>
              <a:schemeClr val="tx1"/>
            </a:solidFill>
          </a:endParaRPr>
        </a:p>
      </dsp:txBody>
      <dsp:txXfrm>
        <a:off x="2091635" y="5361069"/>
        <a:ext cx="2990509" cy="14501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12A9CD-7D11-4A1F-9F74-31EA2938EC5A}">
      <dsp:nvSpPr>
        <dsp:cNvPr id="0" name=""/>
        <dsp:cNvSpPr/>
      </dsp:nvSpPr>
      <dsp:spPr>
        <a:xfrm>
          <a:off x="8944598" y="168278"/>
          <a:ext cx="3425178"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lvl="0" algn="r" defTabSz="1244600" rtl="1">
            <a:lnSpc>
              <a:spcPct val="90000"/>
            </a:lnSpc>
            <a:spcBef>
              <a:spcPct val="0"/>
            </a:spcBef>
            <a:spcAft>
              <a:spcPct val="35000"/>
            </a:spcAft>
          </a:pPr>
          <a:r>
            <a:rPr lang="fa-IR" sz="2800" b="1" i="1" kern="1200" dirty="0" smtClean="0">
              <a:cs typeface="2  Nazanin" panose="00000400000000000000" pitchFamily="2" charset="-78"/>
            </a:rPr>
            <a:t>مولفه مربوط به سلامت</a:t>
          </a:r>
          <a:endParaRPr lang="en-US" sz="2800" b="1" i="1" kern="1200" dirty="0">
            <a:cs typeface="2  Nazanin" panose="00000400000000000000" pitchFamily="2" charset="-78"/>
          </a:endParaRPr>
        </a:p>
      </dsp:txBody>
      <dsp:txXfrm>
        <a:off x="8944598" y="168278"/>
        <a:ext cx="3425178" cy="1287000"/>
      </dsp:txXfrm>
    </dsp:sp>
    <dsp:sp modelId="{EAB19ABF-6783-4344-92EF-FEE48C254105}">
      <dsp:nvSpPr>
        <dsp:cNvPr id="0" name=""/>
        <dsp:cNvSpPr/>
      </dsp:nvSpPr>
      <dsp:spPr>
        <a:xfrm rot="10800000">
          <a:off x="8326034" y="47622"/>
          <a:ext cx="618564" cy="1528312"/>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F83FF0-9D3F-4060-BC57-A89653885402}">
      <dsp:nvSpPr>
        <dsp:cNvPr id="0" name=""/>
        <dsp:cNvSpPr/>
      </dsp:nvSpPr>
      <dsp:spPr>
        <a:xfrm>
          <a:off x="127383" y="47622"/>
          <a:ext cx="7951224" cy="1528312"/>
        </a:xfrm>
        <a:prstGeom prst="rect">
          <a:avLst/>
        </a:prstGeom>
        <a:gradFill rotWithShape="0">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cap="flat" cmpd="sng" algn="ctr">
          <a:solidFill>
            <a:scrgbClr r="0" g="0" b="0"/>
          </a:solidFill>
          <a:prstDash val="lgDash"/>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285750" lvl="1" indent="-285750" algn="ctr" defTabSz="1422400" rtl="1">
            <a:lnSpc>
              <a:spcPct val="90000"/>
            </a:lnSpc>
            <a:spcBef>
              <a:spcPct val="0"/>
            </a:spcBef>
            <a:spcAft>
              <a:spcPct val="15000"/>
            </a:spcAft>
            <a:buChar char="••"/>
          </a:pPr>
          <a:r>
            <a:rPr lang="fa-IR" sz="3200" b="1" i="1" kern="1200" dirty="0" smtClean="0">
              <a:solidFill>
                <a:schemeClr val="tx1"/>
              </a:solidFill>
              <a:cs typeface="2  Nazanin" panose="00000400000000000000" pitchFamily="2" charset="-78"/>
            </a:rPr>
            <a:t>قدرت عضلانی- استقامت عضلانی- اسقامت هوازی- انعطاف پذیری- ترکیب بدن</a:t>
          </a:r>
          <a:endParaRPr lang="en-US" sz="3200" b="1" i="1" kern="1200" dirty="0">
            <a:solidFill>
              <a:schemeClr val="tx1"/>
            </a:solidFill>
            <a:cs typeface="2  Nazanin" panose="00000400000000000000" pitchFamily="2" charset="-78"/>
          </a:endParaRPr>
        </a:p>
      </dsp:txBody>
      <dsp:txXfrm>
        <a:off x="127383" y="47622"/>
        <a:ext cx="7951224" cy="1528312"/>
      </dsp:txXfrm>
    </dsp:sp>
    <dsp:sp modelId="{9BED1702-A2C6-46DC-BF85-DC6D5125DD6D}">
      <dsp:nvSpPr>
        <dsp:cNvPr id="0" name=""/>
        <dsp:cNvSpPr/>
      </dsp:nvSpPr>
      <dsp:spPr>
        <a:xfrm>
          <a:off x="8934329" y="1809934"/>
          <a:ext cx="3435448"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lvl="0" algn="r" defTabSz="1244600" rtl="1">
            <a:lnSpc>
              <a:spcPct val="90000"/>
            </a:lnSpc>
            <a:spcBef>
              <a:spcPct val="0"/>
            </a:spcBef>
            <a:spcAft>
              <a:spcPct val="35000"/>
            </a:spcAft>
          </a:pPr>
          <a:r>
            <a:rPr lang="fa-IR" sz="2800" b="1" kern="1200" dirty="0" smtClean="0">
              <a:cs typeface="2  Nazanin" panose="00000400000000000000" pitchFamily="2" charset="-78"/>
            </a:rPr>
            <a:t>مولفه مربوط به اجرا</a:t>
          </a:r>
          <a:endParaRPr lang="en-US" sz="2800" b="1" kern="1200" dirty="0">
            <a:cs typeface="2  Nazanin" panose="00000400000000000000" pitchFamily="2" charset="-78"/>
          </a:endParaRPr>
        </a:p>
      </dsp:txBody>
      <dsp:txXfrm>
        <a:off x="8934329" y="1809934"/>
        <a:ext cx="3435448" cy="1287000"/>
      </dsp:txXfrm>
    </dsp:sp>
    <dsp:sp modelId="{C86D10B0-8F9E-449F-9A19-B42AC03853D3}">
      <dsp:nvSpPr>
        <dsp:cNvPr id="0" name=""/>
        <dsp:cNvSpPr/>
      </dsp:nvSpPr>
      <dsp:spPr>
        <a:xfrm rot="10800000">
          <a:off x="8420995" y="1756151"/>
          <a:ext cx="593797" cy="128700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28833B-A4FA-4F10-838A-0950556A6499}">
      <dsp:nvSpPr>
        <dsp:cNvPr id="0" name=""/>
        <dsp:cNvSpPr/>
      </dsp:nvSpPr>
      <dsp:spPr>
        <a:xfrm>
          <a:off x="0" y="1783036"/>
          <a:ext cx="8101494" cy="1287000"/>
        </a:xfrm>
        <a:prstGeom prst="rect">
          <a:avLst/>
        </a:prstGeom>
        <a:gradFill rotWithShape="0">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cap="flat" cmpd="sng" algn="ctr">
          <a:solidFill>
            <a:scrgbClr r="0" g="0" b="0"/>
          </a:solidFill>
          <a:prstDash val="lgDash"/>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285750" lvl="1" indent="-285750" algn="ctr" defTabSz="1600200" rtl="1">
            <a:lnSpc>
              <a:spcPct val="90000"/>
            </a:lnSpc>
            <a:spcBef>
              <a:spcPct val="0"/>
            </a:spcBef>
            <a:spcAft>
              <a:spcPct val="15000"/>
            </a:spcAft>
            <a:buChar char="••"/>
          </a:pPr>
          <a:r>
            <a:rPr lang="fa-IR" sz="3600" b="1" i="1" kern="1200" dirty="0" smtClean="0">
              <a:solidFill>
                <a:schemeClr val="tx1"/>
              </a:solidFill>
              <a:cs typeface="2  Nazanin" panose="00000400000000000000" pitchFamily="2" charset="-78"/>
            </a:rPr>
            <a:t>سرعت- چابکی- تعادل- هماهنگی- توان</a:t>
          </a:r>
          <a:endParaRPr lang="en-US" sz="3600" b="1" i="1" kern="1200" dirty="0">
            <a:solidFill>
              <a:schemeClr val="tx1"/>
            </a:solidFill>
            <a:cs typeface="2  Nazanin" panose="00000400000000000000" pitchFamily="2" charset="-78"/>
          </a:endParaRPr>
        </a:p>
      </dsp:txBody>
      <dsp:txXfrm>
        <a:off x="0" y="1783036"/>
        <a:ext cx="8101494" cy="12870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B8F01-4073-4791-9A17-DF6324CB89C5}" type="datetimeFigureOut">
              <a:rPr lang="en-US" smtClean="0"/>
              <a:t>3/9/2020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F9922E-E67E-4F28-BC9A-04F78F176285}" type="slidenum">
              <a:rPr lang="en-US" smtClean="0"/>
              <a:t>‹#›</a:t>
            </a:fld>
            <a:endParaRPr lang="en-US"/>
          </a:p>
        </p:txBody>
      </p:sp>
    </p:spTree>
    <p:extLst>
      <p:ext uri="{BB962C8B-B14F-4D97-AF65-F5344CB8AC3E}">
        <p14:creationId xmlns:p14="http://schemas.microsoft.com/office/powerpoint/2010/main" val="346047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F9922E-E67E-4F28-BC9A-04F78F176285}" type="slidenum">
              <a:rPr lang="en-US" smtClean="0"/>
              <a:t>1</a:t>
            </a:fld>
            <a:endParaRPr lang="en-US"/>
          </a:p>
        </p:txBody>
      </p:sp>
    </p:spTree>
    <p:extLst>
      <p:ext uri="{BB962C8B-B14F-4D97-AF65-F5344CB8AC3E}">
        <p14:creationId xmlns:p14="http://schemas.microsoft.com/office/powerpoint/2010/main" val="584143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F9922E-E67E-4F28-BC9A-04F78F176285}" type="slidenum">
              <a:rPr lang="en-US" smtClean="0"/>
              <a:t>2</a:t>
            </a:fld>
            <a:endParaRPr lang="en-US"/>
          </a:p>
        </p:txBody>
      </p:sp>
    </p:spTree>
    <p:extLst>
      <p:ext uri="{BB962C8B-B14F-4D97-AF65-F5344CB8AC3E}">
        <p14:creationId xmlns:p14="http://schemas.microsoft.com/office/powerpoint/2010/main" val="602335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F9922E-E67E-4F28-BC9A-04F78F176285}" type="slidenum">
              <a:rPr lang="en-US" smtClean="0"/>
              <a:t>15</a:t>
            </a:fld>
            <a:endParaRPr lang="en-US"/>
          </a:p>
        </p:txBody>
      </p:sp>
    </p:spTree>
    <p:extLst>
      <p:ext uri="{BB962C8B-B14F-4D97-AF65-F5344CB8AC3E}">
        <p14:creationId xmlns:p14="http://schemas.microsoft.com/office/powerpoint/2010/main" val="3167404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4B9763-DAA2-48C8-88DE-269BD57496AF}" type="datetime8">
              <a:rPr lang="fa-IR" smtClean="0"/>
              <a:t>مارس 9، 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603344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C1F6DE-0212-4B25-9E55-E7D0BC47517C}" type="datetime8">
              <a:rPr lang="fa-IR" smtClean="0"/>
              <a:t>مارس 9، 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315157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D46EB6-5021-49DE-B270-C3A6303E6265}" type="datetime8">
              <a:rPr lang="fa-IR" smtClean="0"/>
              <a:t>مارس 9، 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3175364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8ACB1-8E16-49AE-B8B0-1D4C7A5E8FB5}" type="datetime8">
              <a:rPr lang="fa-IR" smtClean="0"/>
              <a:t>مارس 9، 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2281951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0731B-C46A-4004-B825-DE52B1B859FA}" type="datetime8">
              <a:rPr lang="fa-IR" smtClean="0"/>
              <a:t>مارس 9، 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242533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7054F-DFC9-41E3-ABE5-6CA6F01DE986}" type="datetime8">
              <a:rPr lang="fa-IR" smtClean="0"/>
              <a:t>مارس 9، 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3809607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31FBDB-24AB-42E3-A1C8-26F6DB21E847}" type="datetime8">
              <a:rPr lang="fa-IR" smtClean="0"/>
              <a:t>مارس 9، 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138272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C6AB53-3884-4CA8-B0FB-F88F8B1B2F3B}" type="datetime8">
              <a:rPr lang="fa-IR" smtClean="0"/>
              <a:t>مارس 9، 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3368999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96D612-8F64-4616-BF8A-A5B6DE867B9F}" type="datetime8">
              <a:rPr lang="fa-IR" smtClean="0"/>
              <a:t>مارس 9، 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95723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211D2-F628-4938-911D-5FC503A9C9FD}" type="datetime8">
              <a:rPr lang="fa-IR" smtClean="0"/>
              <a:t>مارس 9، 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30418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9D0E7C-ADCB-49CC-9714-EF9F4D2BC582}" type="datetime8">
              <a:rPr lang="fa-IR" smtClean="0"/>
              <a:t>مارس 9، 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0FBC0-ED44-4B60-86DD-659DACE6E2C7}" type="slidenum">
              <a:rPr lang="en-US" smtClean="0"/>
              <a:t>‹#›</a:t>
            </a:fld>
            <a:endParaRPr lang="en-US"/>
          </a:p>
        </p:txBody>
      </p:sp>
    </p:spTree>
    <p:extLst>
      <p:ext uri="{BB962C8B-B14F-4D97-AF65-F5344CB8AC3E}">
        <p14:creationId xmlns:p14="http://schemas.microsoft.com/office/powerpoint/2010/main" val="1808750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5D950-2833-408A-845E-8F64C479A48D}" type="datetime8">
              <a:rPr lang="fa-IR" smtClean="0"/>
              <a:t>مارس 9، 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0FBC0-ED44-4B60-86DD-659DACE6E2C7}" type="slidenum">
              <a:rPr lang="en-US" smtClean="0"/>
              <a:t>‹#›</a:t>
            </a:fld>
            <a:endParaRPr lang="en-US"/>
          </a:p>
        </p:txBody>
      </p:sp>
    </p:spTree>
    <p:extLst>
      <p:ext uri="{BB962C8B-B14F-4D97-AF65-F5344CB8AC3E}">
        <p14:creationId xmlns:p14="http://schemas.microsoft.com/office/powerpoint/2010/main" val="3166581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9.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6.xml"/><Relationship Id="rId5" Type="http://schemas.openxmlformats.org/officeDocument/2006/relationships/image" Target="../media/image13.jpg"/><Relationship Id="rId4" Type="http://schemas.openxmlformats.org/officeDocument/2006/relationships/image" Target="../media/image12.jp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fa.wikipedia.org/wiki/%D8%B4%D8%A7%D8%AE%D8%B5_%D8%AC%D8%B1%D9%85_%D8%A8%D8%AF%D9%86"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750">
              <a:schemeClr val="bg2">
                <a:alpha val="90000"/>
              </a:schemeClr>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duotone>
              <a:srgbClr val="54A021">
                <a:shade val="45000"/>
                <a:satMod val="135000"/>
              </a:srgbClr>
              <a:prstClr val="white"/>
            </a:duotone>
            <a:extLst>
              <a:ext uri="{28A0092B-C50C-407E-A947-70E740481C1C}">
                <a14:useLocalDpi xmlns:a14="http://schemas.microsoft.com/office/drawing/2010/main" val="0"/>
              </a:ext>
            </a:extLst>
          </a:blip>
          <a:stretch>
            <a:fillRect/>
          </a:stretch>
        </p:blipFill>
        <p:spPr>
          <a:xfrm>
            <a:off x="0" y="0"/>
            <a:ext cx="12192000" cy="6858000"/>
          </a:xfrm>
          <a:prstGeom prst="roundRect">
            <a:avLst>
              <a:gd name="adj" fmla="val 8594"/>
            </a:avLst>
          </a:prstGeom>
          <a:solidFill>
            <a:srgbClr val="FF0000"/>
          </a:solidFill>
          <a:ln>
            <a:solidFill>
              <a:srgbClr val="90C226"/>
            </a:solidFill>
          </a:ln>
          <a:effectLst>
            <a:reflection blurRad="12700" stA="38000" endPos="28000" dist="5000" dir="5400000" sy="-100000" algn="bl" rotWithShape="0"/>
          </a:effectLst>
        </p:spPr>
      </p:pic>
    </p:spTree>
    <p:extLst>
      <p:ext uri="{BB962C8B-B14F-4D97-AF65-F5344CB8AC3E}">
        <p14:creationId xmlns:p14="http://schemas.microsoft.com/office/powerpoint/2010/main" val="827476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p:spPr>
        <p:txBody>
          <a:bodyPr>
            <a:normAutofit/>
          </a:bodyPr>
          <a:lstStyle/>
          <a:p>
            <a:pPr algn="r" rtl="1"/>
            <a:r>
              <a:rPr lang="fa-IR" sz="2800" dirty="0" smtClean="0">
                <a:latin typeface="b  Nazanin"/>
                <a:cs typeface="B Mitra" panose="00000400000000000000" pitchFamily="2" charset="-78"/>
              </a:rPr>
              <a:t>ترتیب ظاهر شدن ویژگیهای رشدی قابل پیش بینی است، بااین وجود سرعت ظاهر شدن آنها متغیر است.</a:t>
            </a:r>
            <a:br>
              <a:rPr lang="fa-IR" sz="2800" dirty="0" smtClean="0">
                <a:latin typeface="b  Nazanin"/>
                <a:cs typeface="B Mitra" panose="00000400000000000000" pitchFamily="2" charset="-78"/>
              </a:rPr>
            </a:br>
            <a:r>
              <a:rPr lang="fa-IR" sz="2800" dirty="0" smtClean="0">
                <a:latin typeface="b  Nazanin"/>
                <a:cs typeface="B Mitra" panose="00000400000000000000" pitchFamily="2" charset="-78"/>
              </a:rPr>
              <a:t>اگر چه رشد و نموجسمی و بالیدگی بایک الگوی همسان وپیش بینی شده توسط ساختار ژنتیکی پیش میرود، عوامل متعدد و متنوع محیطی در طول عمر برآن تأثیرگذار است.</a:t>
            </a:r>
            <a:br>
              <a:rPr lang="fa-IR" sz="2800" dirty="0" smtClean="0">
                <a:latin typeface="b  Nazanin"/>
                <a:cs typeface="B Mitra" panose="00000400000000000000" pitchFamily="2" charset="-78"/>
              </a:rPr>
            </a:br>
            <a:r>
              <a:rPr lang="fa-IR" sz="2800" dirty="0" smtClean="0">
                <a:latin typeface="b  Nazanin"/>
                <a:cs typeface="B Mitra" panose="00000400000000000000" pitchFamily="2" charset="-78"/>
              </a:rPr>
              <a:t>تفاوت های فردی به </a:t>
            </a:r>
            <a:r>
              <a:rPr lang="fa-IR" sz="2800" dirty="0" smtClean="0">
                <a:solidFill>
                  <a:srgbClr val="FFC000"/>
                </a:solidFill>
                <a:latin typeface="b  Nazanin"/>
                <a:cs typeface="B Mitra" panose="00000400000000000000" pitchFamily="2" charset="-78"/>
              </a:rPr>
              <a:t>منحصر به فرد بودن زمانبندی رشد </a:t>
            </a:r>
            <a:r>
              <a:rPr lang="fa-IR" sz="2800" dirty="0" smtClean="0">
                <a:latin typeface="b  Nazanin"/>
                <a:cs typeface="B Mitra" panose="00000400000000000000" pitchFamily="2" charset="-78"/>
              </a:rPr>
              <a:t>هر انسان اشاره دارد.که این زمانبندی ترکیبی از عوامل وراثتی و محیط است.</a:t>
            </a:r>
            <a:br>
              <a:rPr lang="fa-IR" sz="2800" dirty="0" smtClean="0">
                <a:latin typeface="b  Nazanin"/>
                <a:cs typeface="B Mitra" panose="00000400000000000000" pitchFamily="2" charset="-78"/>
              </a:rPr>
            </a:br>
            <a:r>
              <a:rPr lang="fa-IR" sz="2800" dirty="0" smtClean="0">
                <a:latin typeface="b  Nazanin"/>
                <a:cs typeface="B Mitra" panose="00000400000000000000" pitchFamily="2" charset="-78"/>
              </a:rPr>
              <a:t>وجود انحرافات 6 ماهه تا یکسال در ظهور و پدیدار شدن شدن مهارتهای حرکتی متعدد امری عادی تلقی میگردد.</a:t>
            </a:r>
            <a:r>
              <a:rPr lang="en-US" sz="2800" dirty="0" smtClean="0">
                <a:latin typeface="b  Nazanin"/>
                <a:cs typeface="B Mitra" panose="00000400000000000000" pitchFamily="2" charset="-78"/>
              </a:rPr>
              <a:t/>
            </a:r>
            <a:br>
              <a:rPr lang="en-US" sz="2800" dirty="0" smtClean="0">
                <a:latin typeface="b  Nazanin"/>
                <a:cs typeface="B Mitra" panose="00000400000000000000" pitchFamily="2" charset="-78"/>
              </a:rPr>
            </a:br>
            <a:r>
              <a:rPr lang="fa-IR" sz="2800" dirty="0" smtClean="0">
                <a:latin typeface="b  Nazanin"/>
                <a:cs typeface="B Mitra" panose="00000400000000000000" pitchFamily="2" charset="-78"/>
              </a:rPr>
              <a:t>تفاوت های فردی ارتباط زیادی با مفهوم</a:t>
            </a:r>
            <a:r>
              <a:rPr lang="fa-IR" sz="2800" i="1" dirty="0" smtClean="0">
                <a:solidFill>
                  <a:srgbClr val="C00000"/>
                </a:solidFill>
                <a:latin typeface="b  Nazanin"/>
                <a:cs typeface="B Mitra" panose="00000400000000000000" pitchFamily="2" charset="-78"/>
              </a:rPr>
              <a:t> آمادگی </a:t>
            </a:r>
            <a:r>
              <a:rPr lang="fa-IR" sz="2800" dirty="0" smtClean="0">
                <a:latin typeface="b  Nazanin"/>
                <a:cs typeface="B Mitra" panose="00000400000000000000" pitchFamily="2" charset="-78"/>
              </a:rPr>
              <a:t>دارد.</a:t>
            </a:r>
            <a:endParaRPr lang="en-US" sz="2800" dirty="0">
              <a:latin typeface="b  Nazanin"/>
              <a:cs typeface="B Mitra" panose="00000400000000000000" pitchFamily="2" charset="-78"/>
            </a:endParaRPr>
          </a:p>
        </p:txBody>
      </p:sp>
      <p:sp>
        <p:nvSpPr>
          <p:cNvPr id="3" name="Plaque 2"/>
          <p:cNvSpPr/>
          <p:nvPr/>
        </p:nvSpPr>
        <p:spPr>
          <a:xfrm>
            <a:off x="7637929" y="1"/>
            <a:ext cx="4554071" cy="1492623"/>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i="1" dirty="0" smtClean="0">
                <a:solidFill>
                  <a:srgbClr val="FF0000"/>
                </a:solidFill>
                <a:latin typeface="b  Nazanin"/>
              </a:rPr>
              <a:t>تفاوت های فردی</a:t>
            </a:r>
          </a:p>
          <a:p>
            <a:pPr algn="ctr"/>
            <a:r>
              <a:rPr lang="en-US" sz="2400" b="1" i="1" dirty="0" smtClean="0">
                <a:latin typeface="b  Nazanin"/>
              </a:rPr>
              <a:t>Individual different</a:t>
            </a:r>
            <a:endParaRPr lang="en-US" sz="2400" b="1" i="1" dirty="0">
              <a:latin typeface="b  Nazanin"/>
            </a:endParaRPr>
          </a:p>
        </p:txBody>
      </p:sp>
      <p:sp>
        <p:nvSpPr>
          <p:cNvPr id="5" name="Slide Number Placeholder 4"/>
          <p:cNvSpPr>
            <a:spLocks noGrp="1"/>
          </p:cNvSpPr>
          <p:nvPr>
            <p:ph type="sldNum" sz="quarter" idx="12"/>
          </p:nvPr>
        </p:nvSpPr>
        <p:spPr/>
        <p:txBody>
          <a:bodyPr/>
          <a:lstStyle/>
          <a:p>
            <a:fld id="{F0A0FBC0-ED44-4B60-86DD-659DACE6E2C7}" type="slidenum">
              <a:rPr lang="en-US" sz="3200" b="1" smtClean="0">
                <a:solidFill>
                  <a:schemeClr val="tx1"/>
                </a:solidFill>
              </a:rPr>
              <a:t>10</a:t>
            </a:fld>
            <a:endParaRPr lang="en-US" sz="3200" b="1" dirty="0">
              <a:solidFill>
                <a:schemeClr val="tx1"/>
              </a:solidFill>
            </a:endParaRPr>
          </a:p>
        </p:txBody>
      </p:sp>
    </p:spTree>
    <p:extLst>
      <p:ext uri="{BB962C8B-B14F-4D97-AF65-F5344CB8AC3E}">
        <p14:creationId xmlns:p14="http://schemas.microsoft.com/office/powerpoint/2010/main" val="284721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p:spPr>
        <p:txBody>
          <a:bodyPr>
            <a:normAutofit/>
          </a:bodyPr>
          <a:lstStyle/>
          <a:p>
            <a:pPr algn="r" rtl="1"/>
            <a:r>
              <a:rPr lang="fa-IR" sz="3600" dirty="0" smtClean="0">
                <a:solidFill>
                  <a:srgbClr val="00B0F0"/>
                </a:solidFill>
                <a:latin typeface="b  Nazanin"/>
                <a:cs typeface="B Mitra" panose="00000400000000000000" pitchFamily="2" charset="-78"/>
              </a:rPr>
              <a:t>رشد نوعی: </a:t>
            </a:r>
            <a:r>
              <a:rPr lang="fa-IR" sz="3600" dirty="0" smtClean="0">
                <a:latin typeface="b  Nazanin"/>
                <a:cs typeface="B Mitra" panose="00000400000000000000" pitchFamily="2" charset="-78"/>
              </a:rPr>
              <a:t>این توانایی ها تمایل دارند بطور خودکار و در یک توالی قابل پیش بینی در کودک در حال رشد ظاهر شوند.</a:t>
            </a:r>
            <a:br>
              <a:rPr lang="fa-IR" sz="3600" dirty="0" smtClean="0">
                <a:latin typeface="b  Nazanin"/>
                <a:cs typeface="B Mitra" panose="00000400000000000000" pitchFamily="2" charset="-78"/>
              </a:rPr>
            </a:br>
            <a:r>
              <a:rPr lang="fa-IR" sz="3600" dirty="0" smtClean="0">
                <a:latin typeface="b  Nazanin"/>
                <a:cs typeface="B Mitra" panose="00000400000000000000" pitchFamily="2" charset="-78"/>
              </a:rPr>
              <a:t>توانایی رشدی نوعی در برابر تأثیرات محیطی خارجی تاحدود زیادی مقاومند.</a:t>
            </a:r>
            <a:br>
              <a:rPr lang="fa-IR" sz="3600" dirty="0" smtClean="0">
                <a:latin typeface="b  Nazanin"/>
                <a:cs typeface="B Mitra" panose="00000400000000000000" pitchFamily="2" charset="-78"/>
              </a:rPr>
            </a:br>
            <a:r>
              <a:rPr lang="fa-IR" sz="3600" dirty="0" smtClean="0">
                <a:solidFill>
                  <a:srgbClr val="00B0F0"/>
                </a:solidFill>
                <a:latin typeface="b  Nazanin"/>
                <a:cs typeface="B Mitra" panose="00000400000000000000" pitchFamily="2" charset="-78"/>
              </a:rPr>
              <a:t>رشد فردی: </a:t>
            </a:r>
            <a:r>
              <a:rPr lang="fa-IR" sz="3600" dirty="0" smtClean="0">
                <a:latin typeface="b  Nazanin"/>
                <a:cs typeface="B Mitra" panose="00000400000000000000" pitchFamily="2" charset="-78"/>
              </a:rPr>
              <a:t>این توانایی ها بطور خودکار در فرد ظاهر نمیشوند بلکه به تجربه وتمرین نیاز دارند و تحت تأثیر فرهنگ مشخص قرار دارند. بنابراین این مهارتها در ابتدا به یادگیری و فرصت های محیطی نیاز دارند.</a:t>
            </a:r>
            <a:endParaRPr lang="en-US" sz="3600" dirty="0">
              <a:latin typeface="b  Nazanin"/>
              <a:cs typeface="B Mitra" panose="00000400000000000000" pitchFamily="2" charset="-78"/>
            </a:endParaRPr>
          </a:p>
        </p:txBody>
      </p:sp>
      <p:sp>
        <p:nvSpPr>
          <p:cNvPr id="4" name="Flowchart: Punched Tape 3"/>
          <p:cNvSpPr/>
          <p:nvPr/>
        </p:nvSpPr>
        <p:spPr>
          <a:xfrm>
            <a:off x="8401050" y="1"/>
            <a:ext cx="3790950" cy="1928813"/>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C00000"/>
                </a:solidFill>
                <a:cs typeface="+mj-cs"/>
              </a:rPr>
              <a:t>Ontogenetic</a:t>
            </a:r>
            <a:r>
              <a:rPr lang="fa-IR" sz="3200" b="1" dirty="0" smtClean="0">
                <a:solidFill>
                  <a:srgbClr val="C00000"/>
                </a:solidFill>
                <a:cs typeface="+mj-cs"/>
              </a:rPr>
              <a:t> </a:t>
            </a:r>
            <a:r>
              <a:rPr lang="fa-IR" sz="3200" b="1" i="1" dirty="0" smtClean="0">
                <a:solidFill>
                  <a:srgbClr val="C00000"/>
                </a:solidFill>
                <a:cs typeface="+mj-cs"/>
              </a:rPr>
              <a:t>رشدفردی </a:t>
            </a:r>
            <a:r>
              <a:rPr lang="en-US" sz="2800" dirty="0" smtClean="0">
                <a:solidFill>
                  <a:srgbClr val="C00000"/>
                </a:solidFill>
                <a:latin typeface="Times New Roman" panose="02020603050405020304" pitchFamily="18" charset="0"/>
                <a:cs typeface="Times New Roman" panose="02020603050405020304" pitchFamily="18" charset="0"/>
              </a:rPr>
              <a:t>Phylogenetic</a:t>
            </a:r>
            <a:r>
              <a:rPr lang="fa-IR" sz="3600" b="1" i="1" dirty="0" smtClean="0">
                <a:solidFill>
                  <a:srgbClr val="C00000"/>
                </a:solidFill>
                <a:cs typeface="2  Nazanin" panose="00000400000000000000" pitchFamily="2" charset="-78"/>
              </a:rPr>
              <a:t>رشد نوعی </a:t>
            </a:r>
            <a:endParaRPr lang="en-US" b="1" i="1" dirty="0">
              <a:solidFill>
                <a:srgbClr val="C00000"/>
              </a:solidFill>
              <a:cs typeface="2  Nazanin" panose="00000400000000000000" pitchFamily="2" charset="-78"/>
            </a:endParaRPr>
          </a:p>
        </p:txBody>
      </p:sp>
      <p:sp>
        <p:nvSpPr>
          <p:cNvPr id="5" name="Rounded Rectangle 4"/>
          <p:cNvSpPr/>
          <p:nvPr/>
        </p:nvSpPr>
        <p:spPr>
          <a:xfrm>
            <a:off x="114300" y="5014913"/>
            <a:ext cx="11901488" cy="15859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rgbClr val="FFFF00"/>
                </a:solidFill>
                <a:cs typeface="B Hamid" panose="00000400000000000000" pitchFamily="2" charset="-78"/>
              </a:rPr>
              <a:t>مثالهایی از رشد نوعی: تکال</a:t>
            </a:r>
            <a:r>
              <a:rPr lang="fa-IR" sz="2800" dirty="0">
                <a:solidFill>
                  <a:srgbClr val="FFFF00"/>
                </a:solidFill>
                <a:cs typeface="B Hamid" panose="00000400000000000000" pitchFamily="2" charset="-78"/>
              </a:rPr>
              <a:t>ی</a:t>
            </a:r>
            <a:r>
              <a:rPr lang="fa-IR" sz="2800" dirty="0" smtClean="0">
                <a:solidFill>
                  <a:srgbClr val="FFFF00"/>
                </a:solidFill>
                <a:cs typeface="B Hamid" panose="00000400000000000000" pitchFamily="2" charset="-78"/>
              </a:rPr>
              <a:t>ف مقدماتی دسترسی، گرفتن و رها کردن، راه رفتن، پریدن</a:t>
            </a:r>
          </a:p>
          <a:p>
            <a:pPr algn="ctr"/>
            <a:r>
              <a:rPr lang="fa-IR" sz="2800" dirty="0" smtClean="0">
                <a:solidFill>
                  <a:srgbClr val="FFFF00"/>
                </a:solidFill>
                <a:cs typeface="B Hamid" panose="00000400000000000000" pitchFamily="2" charset="-78"/>
              </a:rPr>
              <a:t>مثالهایی از رشد فردی: خواندن و نوشتن ،شنا، دوچرخه سواری، اکثر مهارتهای ورزشی</a:t>
            </a:r>
            <a:endParaRPr lang="en-US" sz="2800" dirty="0">
              <a:solidFill>
                <a:srgbClr val="FFFF00"/>
              </a:solidFill>
              <a:cs typeface="B Hamid" panose="00000400000000000000" pitchFamily="2" charset="-78"/>
            </a:endParaRPr>
          </a:p>
        </p:txBody>
      </p:sp>
      <p:sp>
        <p:nvSpPr>
          <p:cNvPr id="6" name="Slide Number Placeholder 5"/>
          <p:cNvSpPr>
            <a:spLocks noGrp="1"/>
          </p:cNvSpPr>
          <p:nvPr>
            <p:ph type="sldNum" sz="quarter" idx="12"/>
          </p:nvPr>
        </p:nvSpPr>
        <p:spPr/>
        <p:txBody>
          <a:bodyPr/>
          <a:lstStyle/>
          <a:p>
            <a:fld id="{F0A0FBC0-ED44-4B60-86DD-659DACE6E2C7}" type="slidenum">
              <a:rPr lang="en-US" sz="3200" b="1" smtClean="0">
                <a:solidFill>
                  <a:schemeClr val="tx1"/>
                </a:solidFill>
              </a:rPr>
              <a:t>11</a:t>
            </a:fld>
            <a:endParaRPr lang="en-US" sz="3200" b="1" dirty="0">
              <a:solidFill>
                <a:schemeClr val="tx1"/>
              </a:solidFill>
            </a:endParaRPr>
          </a:p>
        </p:txBody>
      </p:sp>
    </p:spTree>
    <p:extLst>
      <p:ext uri="{BB962C8B-B14F-4D97-AF65-F5344CB8AC3E}">
        <p14:creationId xmlns:p14="http://schemas.microsoft.com/office/powerpoint/2010/main" val="415855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2998694"/>
          </a:xfrm>
        </p:spPr>
        <p:txBody>
          <a:bodyPr anchor="b">
            <a:normAutofit/>
          </a:bodyPr>
          <a:lstStyle/>
          <a:p>
            <a:pPr algn="r" rtl="1"/>
            <a:r>
              <a:rPr lang="fa-IR" sz="3600" dirty="0" smtClean="0">
                <a:cs typeface="B Mitra" panose="00000400000000000000" pitchFamily="2" charset="-78"/>
              </a:rPr>
              <a:t>حساس ترین عوامل محیطی موثر بر رشد: </a:t>
            </a:r>
            <a:r>
              <a:rPr lang="fa-IR" sz="3600" dirty="0" smtClean="0">
                <a:solidFill>
                  <a:srgbClr val="0070C0"/>
                </a:solidFill>
                <a:cs typeface="B Mitra" panose="00000400000000000000" pitchFamily="2" charset="-78"/>
              </a:rPr>
              <a:t>تحریک و محرومیت محیطی</a:t>
            </a:r>
            <a:r>
              <a:rPr lang="fa-IR" sz="3600" dirty="0" smtClean="0">
                <a:cs typeface="B Mitra" panose="00000400000000000000" pitchFamily="2" charset="-78"/>
              </a:rPr>
              <a:t> و</a:t>
            </a:r>
            <a:r>
              <a:rPr lang="fa-IR" sz="3600" dirty="0" smtClean="0">
                <a:solidFill>
                  <a:srgbClr val="0070C0"/>
                </a:solidFill>
                <a:cs typeface="B Mitra" panose="00000400000000000000" pitchFamily="2" charset="-78"/>
              </a:rPr>
              <a:t> دلبستگی </a:t>
            </a:r>
            <a:r>
              <a:rPr lang="fa-IR" sz="3600" dirty="0" smtClean="0">
                <a:cs typeface="B Mitra" panose="00000400000000000000" pitchFamily="2" charset="-78"/>
              </a:rPr>
              <a:t>بین والدین و فرزند که در ماههای نخست پس از تولد اتفاق می افتد.</a:t>
            </a:r>
            <a:endParaRPr lang="en-US" sz="3600" dirty="0">
              <a:cs typeface="B Mitra" panose="00000400000000000000" pitchFamily="2" charset="-78"/>
            </a:endParaRPr>
          </a:p>
        </p:txBody>
      </p:sp>
      <p:sp>
        <p:nvSpPr>
          <p:cNvPr id="3" name="Subtitle 2"/>
          <p:cNvSpPr>
            <a:spLocks noGrp="1"/>
          </p:cNvSpPr>
          <p:nvPr>
            <p:ph type="subTitle" idx="1"/>
          </p:nvPr>
        </p:nvSpPr>
        <p:spPr>
          <a:xfrm>
            <a:off x="0" y="3119718"/>
            <a:ext cx="12192000" cy="3738282"/>
          </a:xfrm>
        </p:spPr>
        <p:txBody>
          <a:bodyPr anchor="b">
            <a:normAutofit/>
          </a:bodyPr>
          <a:lstStyle/>
          <a:p>
            <a:pPr algn="r" rtl="1"/>
            <a:endParaRPr lang="fa-IR" sz="2800" dirty="0">
              <a:cs typeface="B Mitra" panose="00000400000000000000" pitchFamily="2" charset="-78"/>
            </a:endParaRPr>
          </a:p>
          <a:p>
            <a:pPr algn="r" rtl="1"/>
            <a:r>
              <a:rPr lang="fa-IR" sz="2800" dirty="0">
                <a:cs typeface="B Mitra" panose="00000400000000000000" pitchFamily="2" charset="-78"/>
              </a:rPr>
              <a:t/>
            </a:r>
            <a:br>
              <a:rPr lang="fa-IR" sz="2800" dirty="0">
                <a:cs typeface="B Mitra" panose="00000400000000000000" pitchFamily="2" charset="-78"/>
              </a:rPr>
            </a:br>
            <a:r>
              <a:rPr lang="fa-IR" sz="3200" b="1" i="1" dirty="0">
                <a:cs typeface="B Mitra" panose="00000400000000000000" pitchFamily="2" charset="-78"/>
              </a:rPr>
              <a:t>اصطلاح </a:t>
            </a:r>
            <a:r>
              <a:rPr lang="fa-IR" sz="3200" b="1" i="1" dirty="0" smtClean="0">
                <a:cs typeface="B Mitra" panose="00000400000000000000" pitchFamily="2" charset="-78"/>
              </a:rPr>
              <a:t>دلبستگی</a:t>
            </a:r>
            <a:r>
              <a:rPr lang="en-US" sz="3200" b="1" i="1" dirty="0" smtClean="0">
                <a:cs typeface="B Mitra" panose="00000400000000000000" pitchFamily="2" charset="-78"/>
              </a:rPr>
              <a:t> Bonding</a:t>
            </a:r>
            <a:r>
              <a:rPr lang="en-US" sz="2800" b="1" i="1" dirty="0" smtClean="0">
                <a:cs typeface="B Mitra" panose="00000400000000000000" pitchFamily="2" charset="-78"/>
              </a:rPr>
              <a:t> </a:t>
            </a:r>
            <a:r>
              <a:rPr lang="fa-IR" sz="2800" dirty="0" smtClean="0">
                <a:cs typeface="B Mitra" panose="00000400000000000000" pitchFamily="2" charset="-78"/>
              </a:rPr>
              <a:t> </a:t>
            </a:r>
            <a:r>
              <a:rPr lang="fa-IR" sz="2800" dirty="0">
                <a:cs typeface="B Mitra" panose="00000400000000000000" pitchFamily="2" charset="-78"/>
              </a:rPr>
              <a:t>برای اشاره به روابط اجتماعی عاطفی محکم و دایمی به کار می‌رود. </a:t>
            </a:r>
            <a:br>
              <a:rPr lang="fa-IR" sz="2800" dirty="0">
                <a:cs typeface="B Mitra" panose="00000400000000000000" pitchFamily="2" charset="-78"/>
              </a:rPr>
            </a:br>
            <a:r>
              <a:rPr lang="fa-IR" sz="2800" dirty="0">
                <a:cs typeface="B Mitra" panose="00000400000000000000" pitchFamily="2" charset="-78"/>
              </a:rPr>
              <a:t>کودکان تمایل دارند به برخی اشخاص به ویژه مادرشان بچسبند و در حضور ان‌ها احساس امنیت کنند. روان شناسان در ابتدا براین باور بودند که دلیل دلبستگی به مادر، منبع غذا بودن اوست و غذا یکی از نیازهای نخستین نوزادان را تشکیل </a:t>
            </a:r>
            <a:r>
              <a:rPr lang="fa-IR" sz="2800" dirty="0" smtClean="0">
                <a:cs typeface="B Mitra" panose="00000400000000000000" pitchFamily="2" charset="-78"/>
              </a:rPr>
              <a:t>می‌دهد</a:t>
            </a:r>
            <a:endParaRPr lang="fa-IR" sz="2800" dirty="0">
              <a:cs typeface="B Mitra" panose="00000400000000000000" pitchFamily="2" charset="-78"/>
            </a:endParaRPr>
          </a:p>
          <a:p>
            <a:pPr algn="r" rtl="1"/>
            <a:endParaRPr lang="en-US" sz="2800" dirty="0">
              <a:cs typeface="B Mitra" panose="00000400000000000000" pitchFamily="2" charset="-78"/>
            </a:endParaRPr>
          </a:p>
        </p:txBody>
      </p:sp>
      <p:sp>
        <p:nvSpPr>
          <p:cNvPr id="4" name="Rectangle 3"/>
          <p:cNvSpPr/>
          <p:nvPr/>
        </p:nvSpPr>
        <p:spPr>
          <a:xfrm>
            <a:off x="8202706" y="1"/>
            <a:ext cx="3989294" cy="13716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800" b="1" i="1" dirty="0" smtClean="0">
                <a:cs typeface="2  Nazanin" panose="00000400000000000000" pitchFamily="2" charset="-78"/>
              </a:rPr>
              <a:t>عوامل محیطی</a:t>
            </a:r>
            <a:endParaRPr lang="en-US" sz="4800" b="1" i="1" dirty="0">
              <a:cs typeface="2  Nazanin" panose="00000400000000000000" pitchFamily="2" charset="-78"/>
            </a:endParaRPr>
          </a:p>
        </p:txBody>
      </p:sp>
      <p:sp>
        <p:nvSpPr>
          <p:cNvPr id="5" name="Oval 4"/>
          <p:cNvSpPr/>
          <p:nvPr/>
        </p:nvSpPr>
        <p:spPr>
          <a:xfrm>
            <a:off x="7879976" y="3267636"/>
            <a:ext cx="4312024" cy="13850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i="1" dirty="0"/>
              <a:t>نظریه </a:t>
            </a:r>
            <a:r>
              <a:rPr lang="fa-IR" sz="4000" b="1" i="1" dirty="0" smtClean="0"/>
              <a:t>دلبستگی</a:t>
            </a:r>
          </a:p>
          <a:p>
            <a:pPr algn="ctr"/>
            <a:r>
              <a:rPr lang="en-US" sz="2400" b="1" i="1" dirty="0" smtClean="0">
                <a:solidFill>
                  <a:srgbClr val="FFFF00"/>
                </a:solidFill>
              </a:rPr>
              <a:t>Attachment theory</a:t>
            </a:r>
            <a:endParaRPr lang="en-US" sz="2400" i="1" dirty="0">
              <a:solidFill>
                <a:srgbClr val="FFFF0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38183"/>
            <a:ext cx="4908177" cy="1714500"/>
          </a:xfrm>
          <a:prstGeom prst="rect">
            <a:avLst/>
          </a:prstGeom>
        </p:spPr>
      </p:pic>
    </p:spTree>
    <p:extLst>
      <p:ext uri="{BB962C8B-B14F-4D97-AF65-F5344CB8AC3E}">
        <p14:creationId xmlns:p14="http://schemas.microsoft.com/office/powerpoint/2010/main" val="2249171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p:spPr>
        <p:txBody>
          <a:bodyPr>
            <a:normAutofit/>
          </a:bodyPr>
          <a:lstStyle/>
          <a:p>
            <a:pPr algn="r" rtl="1">
              <a:tabLst>
                <a:tab pos="9197975" algn="l"/>
              </a:tabLst>
            </a:pPr>
            <a:r>
              <a:rPr lang="fa-IR" sz="3600" dirty="0" smtClean="0">
                <a:cs typeface="B Mitra" panose="00000400000000000000" pitchFamily="2" charset="-78"/>
              </a:rPr>
              <a:t>تحریک و محرومیت دارای اثرات بالقوه ای بر سرعت رشد میباشند.</a:t>
            </a:r>
            <a:br>
              <a:rPr lang="fa-IR" sz="3600" dirty="0" smtClean="0">
                <a:cs typeface="B Mitra" panose="00000400000000000000" pitchFamily="2" charset="-78"/>
              </a:rPr>
            </a:br>
            <a:r>
              <a:rPr lang="fa-IR" sz="3600" dirty="0" smtClean="0">
                <a:cs typeface="B Mitra" panose="00000400000000000000" pitchFamily="2" charset="-78"/>
              </a:rPr>
              <a:t>مطالعات اولیه که بر روی دوقلوهای همسان انجام گرفت نشان داد که پیشرفت رشدی محسوسی در اثر تمرین زود هنگام مشاهده نشد. اما مطالعات بعدی مبین اعتماد به نفس و اطمینان بیشتر در کودکان در فعالیت هایی که در آنها آموزش ویژه ای کسب کردند بود.  </a:t>
            </a:r>
            <a:endParaRPr lang="en-US" sz="3600" dirty="0">
              <a:cs typeface="B Mitra" panose="00000400000000000000" pitchFamily="2" charset="-78"/>
            </a:endParaRPr>
          </a:p>
        </p:txBody>
      </p:sp>
      <p:sp>
        <p:nvSpPr>
          <p:cNvPr id="3" name="Folded Corner 2"/>
          <p:cNvSpPr/>
          <p:nvPr/>
        </p:nvSpPr>
        <p:spPr>
          <a:xfrm>
            <a:off x="8054788" y="1"/>
            <a:ext cx="4137212" cy="1909482"/>
          </a:xfrm>
          <a:prstGeom prst="foldedCorne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i="1" dirty="0" smtClean="0"/>
              <a:t>تحریک و محرومیت</a:t>
            </a:r>
            <a:endParaRPr lang="en-US" sz="4000" b="1" i="1" dirty="0" smtClean="0"/>
          </a:p>
          <a:p>
            <a:pPr algn="ctr"/>
            <a:endParaRPr lang="fa-IR" dirty="0" smtClean="0"/>
          </a:p>
          <a:p>
            <a:pPr algn="ctr"/>
            <a:r>
              <a:rPr lang="en-US" sz="2000" b="1" i="1" dirty="0" smtClean="0"/>
              <a:t>Stimulation and deprivation</a:t>
            </a:r>
            <a:endParaRPr lang="en-US" sz="2000" b="1"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44740" cy="190948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3630" y="4873625"/>
            <a:ext cx="2844740" cy="1847850"/>
          </a:xfrm>
          <a:prstGeom prst="rect">
            <a:avLst/>
          </a:prstGeom>
        </p:spPr>
      </p:pic>
      <p:sp>
        <p:nvSpPr>
          <p:cNvPr id="7" name="Slide Number Placeholder 6"/>
          <p:cNvSpPr>
            <a:spLocks noGrp="1"/>
          </p:cNvSpPr>
          <p:nvPr>
            <p:ph type="sldNum" sz="quarter" idx="12"/>
          </p:nvPr>
        </p:nvSpPr>
        <p:spPr/>
        <p:txBody>
          <a:bodyPr/>
          <a:lstStyle/>
          <a:p>
            <a:fld id="{F0A0FBC0-ED44-4B60-86DD-659DACE6E2C7}" type="slidenum">
              <a:rPr lang="en-US" sz="3200" b="1" smtClean="0">
                <a:solidFill>
                  <a:schemeClr val="tx1"/>
                </a:solidFill>
              </a:rPr>
              <a:t>13</a:t>
            </a:fld>
            <a:endParaRPr lang="en-US" sz="3200" b="1" dirty="0">
              <a:solidFill>
                <a:schemeClr val="tx1"/>
              </a:solidFill>
            </a:endParaRPr>
          </a:p>
        </p:txBody>
      </p:sp>
    </p:spTree>
    <p:extLst>
      <p:ext uri="{BB962C8B-B14F-4D97-AF65-F5344CB8AC3E}">
        <p14:creationId xmlns:p14="http://schemas.microsoft.com/office/powerpoint/2010/main" val="3525491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p:spPr>
        <p:txBody>
          <a:bodyPr/>
          <a:lstStyle/>
          <a:p>
            <a:pPr algn="r" rtl="1"/>
            <a:endParaRPr lang="en-US" dirty="0"/>
          </a:p>
        </p:txBody>
      </p:sp>
      <p:graphicFrame>
        <p:nvGraphicFramePr>
          <p:cNvPr id="3" name="Diagram 2"/>
          <p:cNvGraphicFramePr/>
          <p:nvPr>
            <p:extLst>
              <p:ext uri="{D42A27DB-BD31-4B8C-83A1-F6EECF244321}">
                <p14:modId xmlns:p14="http://schemas.microsoft.com/office/powerpoint/2010/main" val="3428111990"/>
              </p:ext>
            </p:extLst>
          </p:nvPr>
        </p:nvGraphicFramePr>
        <p:xfrm>
          <a:off x="0" y="1"/>
          <a:ext cx="12192000"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F0A0FBC0-ED44-4B60-86DD-659DACE6E2C7}" type="slidenum">
              <a:rPr lang="en-US" sz="3200" b="1" smtClean="0">
                <a:solidFill>
                  <a:schemeClr val="tx1"/>
                </a:solidFill>
              </a:rPr>
              <a:t>14</a:t>
            </a:fld>
            <a:endParaRPr lang="en-US" sz="3200" b="1" dirty="0">
              <a:solidFill>
                <a:schemeClr val="tx1"/>
              </a:solidFill>
            </a:endParaRPr>
          </a:p>
        </p:txBody>
      </p:sp>
    </p:spTree>
    <p:extLst>
      <p:ext uri="{BB962C8B-B14F-4D97-AF65-F5344CB8AC3E}">
        <p14:creationId xmlns:p14="http://schemas.microsoft.com/office/powerpoint/2010/main" val="42636509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p:spPr>
        <p:txBody>
          <a:bodyPr anchor="ctr">
            <a:normAutofit/>
          </a:bodyPr>
          <a:lstStyle/>
          <a:p>
            <a:pPr algn="r" rtl="1"/>
            <a:r>
              <a:rPr lang="fa-IR" sz="2800" b="1" dirty="0" smtClean="0">
                <a:cs typeface="B Mitra" panose="00000400000000000000" pitchFamily="2" charset="-78"/>
              </a:rPr>
              <a:t/>
            </a:r>
            <a:br>
              <a:rPr lang="fa-IR" sz="2800" b="1" dirty="0" smtClean="0">
                <a:cs typeface="B Mitra" panose="00000400000000000000" pitchFamily="2" charset="-78"/>
              </a:rPr>
            </a:br>
            <a:r>
              <a:rPr lang="fa-IR" sz="2800" b="1" dirty="0">
                <a:cs typeface="B Mitra" panose="00000400000000000000" pitchFamily="2" charset="-78"/>
              </a:rPr>
              <a:t/>
            </a:r>
            <a:br>
              <a:rPr lang="fa-IR" sz="2800" b="1" dirty="0">
                <a:cs typeface="B Mitra" panose="00000400000000000000" pitchFamily="2" charset="-78"/>
              </a:rPr>
            </a:br>
            <a:r>
              <a:rPr lang="fa-IR" sz="2800" b="1" dirty="0" smtClean="0">
                <a:cs typeface="B Mitra" panose="00000400000000000000" pitchFamily="2" charset="-78"/>
              </a:rPr>
              <a:t/>
            </a:r>
            <a:br>
              <a:rPr lang="fa-IR" sz="2800" b="1" dirty="0" smtClean="0">
                <a:cs typeface="B Mitra" panose="00000400000000000000" pitchFamily="2" charset="-78"/>
              </a:rPr>
            </a:br>
            <a:r>
              <a:rPr lang="fa-IR" sz="2800" b="1" dirty="0">
                <a:cs typeface="B Mitra" panose="00000400000000000000" pitchFamily="2" charset="-78"/>
              </a:rPr>
              <a:t/>
            </a:r>
            <a:br>
              <a:rPr lang="fa-IR" sz="2800" b="1" dirty="0">
                <a:cs typeface="B Mitra" panose="00000400000000000000" pitchFamily="2" charset="-78"/>
              </a:rPr>
            </a:br>
            <a:r>
              <a:rPr lang="fa-IR" sz="2800" b="1" dirty="0" smtClean="0">
                <a:cs typeface="B Mitra" panose="00000400000000000000" pitchFamily="2" charset="-78"/>
              </a:rPr>
              <a:t/>
            </a:r>
            <a:br>
              <a:rPr lang="fa-IR" sz="2800" b="1" dirty="0" smtClean="0">
                <a:cs typeface="B Mitra" panose="00000400000000000000" pitchFamily="2" charset="-78"/>
              </a:rPr>
            </a:br>
            <a:r>
              <a:rPr lang="fa-IR" sz="2800" b="1" dirty="0">
                <a:cs typeface="B Mitra" panose="00000400000000000000" pitchFamily="2" charset="-78"/>
              </a:rPr>
              <a:t/>
            </a:r>
            <a:br>
              <a:rPr lang="fa-IR" sz="2800" b="1" dirty="0">
                <a:cs typeface="B Mitra" panose="00000400000000000000" pitchFamily="2" charset="-78"/>
              </a:rPr>
            </a:br>
            <a:r>
              <a:rPr lang="fa-IR" sz="2800" b="1" dirty="0" smtClean="0">
                <a:cs typeface="B Mitra" panose="00000400000000000000" pitchFamily="2" charset="-78"/>
              </a:rPr>
              <a:t/>
            </a:r>
            <a:br>
              <a:rPr lang="fa-IR" sz="2800" b="1" dirty="0" smtClean="0">
                <a:cs typeface="B Mitra" panose="00000400000000000000" pitchFamily="2" charset="-78"/>
              </a:rPr>
            </a:br>
            <a:r>
              <a:rPr lang="fa-IR" sz="2800" b="1" dirty="0">
                <a:cs typeface="B Mitra" panose="00000400000000000000" pitchFamily="2" charset="-78"/>
              </a:rPr>
              <a:t/>
            </a:r>
            <a:br>
              <a:rPr lang="fa-IR" sz="2800" b="1" dirty="0">
                <a:cs typeface="B Mitra" panose="00000400000000000000" pitchFamily="2" charset="-78"/>
              </a:rPr>
            </a:br>
            <a:r>
              <a:rPr lang="fa-IR" sz="2800" b="1" dirty="0" smtClean="0">
                <a:cs typeface="B Mitra" panose="00000400000000000000" pitchFamily="2" charset="-78"/>
              </a:rPr>
              <a:t/>
            </a:r>
            <a:br>
              <a:rPr lang="fa-IR" sz="2800" b="1" dirty="0" smtClean="0">
                <a:cs typeface="B Mitra" panose="00000400000000000000" pitchFamily="2" charset="-78"/>
              </a:rPr>
            </a:br>
            <a:r>
              <a:rPr lang="fa-IR" sz="2800" b="1" dirty="0" smtClean="0">
                <a:cs typeface="B Mitra" panose="00000400000000000000" pitchFamily="2" charset="-78"/>
              </a:rPr>
              <a:t>وزن کم هنگام تولد(</a:t>
            </a:r>
            <a:r>
              <a:rPr lang="en-US" sz="2800" dirty="0" smtClean="0">
                <a:cs typeface="B Mitra" panose="00000400000000000000" pitchFamily="2" charset="-78"/>
              </a:rPr>
              <a:t>LBW</a:t>
            </a:r>
            <a:r>
              <a:rPr lang="fa-IR" sz="2800" dirty="0" smtClean="0">
                <a:cs typeface="B Mitra" panose="00000400000000000000" pitchFamily="2" charset="-78"/>
              </a:rPr>
              <a:t>)</a:t>
            </a:r>
            <a:r>
              <a:rPr lang="en-US" sz="2800" dirty="0" smtClean="0">
                <a:cs typeface="B Mitra" panose="00000400000000000000" pitchFamily="2" charset="-78"/>
              </a:rPr>
              <a:t>  </a:t>
            </a:r>
            <a:r>
              <a:rPr lang="fa-IR" sz="2800" dirty="0" smtClean="0">
                <a:cs typeface="B Mitra" panose="00000400000000000000" pitchFamily="2" charset="-78"/>
              </a:rPr>
              <a:t>: </a:t>
            </a:r>
            <a:r>
              <a:rPr lang="en-US" sz="2800" dirty="0" smtClean="0">
                <a:cs typeface="B Mitra" panose="00000400000000000000" pitchFamily="2" charset="-78"/>
              </a:rPr>
              <a:t>Low Birth Weight</a:t>
            </a:r>
            <a:br>
              <a:rPr lang="en-US" sz="2800" dirty="0" smtClean="0">
                <a:cs typeface="B Mitra" panose="00000400000000000000" pitchFamily="2" charset="-78"/>
              </a:rPr>
            </a:br>
            <a:r>
              <a:rPr lang="fa-IR" sz="2800" dirty="0">
                <a:cs typeface="B Mitra" panose="00000400000000000000" pitchFamily="2" charset="-78"/>
              </a:rPr>
              <a:t>بنابر تعريف سازمان جهاني بهداشت وزن تقريبي نوزادان طبيعي بين 3200- 3000 گرم بوده كه دختران 200 گرم از پسران كم‌وزن‌تر هستند. چنانچه نوزادي هنگام تولد كمتر از 2500 گرم متولد شود، كم‌وزن ناميده مي‌شود امانوزاد با وزن تولد 1500 گرم بسيار كم‌وزن و كمتر از 1000 گرم شديدا كم‌وزن است. وزن كم هنگام تولد يك مشكل مهم بهداشت جهاني و پرهزينه است و سازمان جهاني بهداشت شيوع نوزادان كم‌وزن در ايران را 8 درصد گزارش كرده است</a:t>
            </a:r>
            <a:endParaRPr lang="en-US" sz="2800" dirty="0">
              <a:cs typeface="B Mitra" panose="00000400000000000000" pitchFamily="2" charset="-78"/>
            </a:endParaRPr>
          </a:p>
        </p:txBody>
      </p:sp>
      <p:sp>
        <p:nvSpPr>
          <p:cNvPr id="3" name="Oval 2"/>
          <p:cNvSpPr/>
          <p:nvPr/>
        </p:nvSpPr>
        <p:spPr>
          <a:xfrm>
            <a:off x="8417859" y="0"/>
            <a:ext cx="3774141" cy="16539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i="1" dirty="0" smtClean="0">
                <a:solidFill>
                  <a:srgbClr val="FFFF00"/>
                </a:solidFill>
                <a:cs typeface="2  Nazanin" panose="00000400000000000000" pitchFamily="2" charset="-78"/>
              </a:rPr>
              <a:t>نارسی</a:t>
            </a:r>
          </a:p>
          <a:p>
            <a:pPr algn="ctr"/>
            <a:r>
              <a:rPr lang="en-US" sz="3200" b="1" i="1" dirty="0" smtClean="0">
                <a:solidFill>
                  <a:srgbClr val="002060"/>
                </a:solidFill>
                <a:cs typeface="2  Nazanin" panose="00000400000000000000" pitchFamily="2" charset="-78"/>
              </a:rPr>
              <a:t>prematurity</a:t>
            </a:r>
            <a:endParaRPr lang="fa-IR" sz="3200" b="1" i="1" dirty="0" smtClean="0">
              <a:solidFill>
                <a:srgbClr val="002060"/>
              </a:solidFill>
              <a:cs typeface="2  Nazanin" panose="00000400000000000000" pitchFamily="2" charset="-78"/>
            </a:endParaRPr>
          </a:p>
          <a:p>
            <a:pPr algn="ctr"/>
            <a:endParaRPr lang="en-US" sz="3200" dirty="0">
              <a:cs typeface="2  Nazanin" panose="00000400000000000000" pitchFamily="2" charset="-78"/>
            </a:endParaRPr>
          </a:p>
        </p:txBody>
      </p:sp>
      <p:sp>
        <p:nvSpPr>
          <p:cNvPr id="4" name="Round Diagonal Corner Rectangle 3"/>
          <p:cNvSpPr/>
          <p:nvPr/>
        </p:nvSpPr>
        <p:spPr>
          <a:xfrm>
            <a:off x="419099" y="2319617"/>
            <a:ext cx="11322424" cy="1156448"/>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solidFill>
                  <a:srgbClr val="C00000"/>
                </a:solidFill>
                <a:cs typeface="B Mitra" panose="00000400000000000000" pitchFamily="2" charset="-78"/>
              </a:rPr>
              <a:t>وزن کم هنگام تولد</a:t>
            </a:r>
            <a:r>
              <a:rPr lang="fa-IR" sz="3200" dirty="0" smtClean="0">
                <a:solidFill>
                  <a:srgbClr val="C00000"/>
                </a:solidFill>
                <a:cs typeface="B Mitra" panose="00000400000000000000" pitchFamily="2" charset="-78"/>
              </a:rPr>
              <a:t> </a:t>
            </a:r>
            <a:r>
              <a:rPr lang="fa-IR" sz="3200" dirty="0" smtClean="0">
                <a:cs typeface="B Mitra" panose="00000400000000000000" pitchFamily="2" charset="-78"/>
              </a:rPr>
              <a:t>و </a:t>
            </a:r>
            <a:r>
              <a:rPr lang="fa-IR" sz="3200" b="1" dirty="0" smtClean="0">
                <a:solidFill>
                  <a:srgbClr val="C00000"/>
                </a:solidFill>
                <a:cs typeface="B Mitra" panose="00000400000000000000" pitchFamily="2" charset="-78"/>
              </a:rPr>
              <a:t>تولد</a:t>
            </a:r>
            <a:r>
              <a:rPr lang="fa-IR" sz="3200" b="1" dirty="0" smtClean="0">
                <a:solidFill>
                  <a:srgbClr val="FF0000"/>
                </a:solidFill>
                <a:cs typeface="B Mitra" panose="00000400000000000000" pitchFamily="2" charset="-78"/>
              </a:rPr>
              <a:t> </a:t>
            </a:r>
            <a:r>
              <a:rPr lang="fa-IR" sz="3200" b="1" dirty="0" smtClean="0">
                <a:solidFill>
                  <a:srgbClr val="C00000"/>
                </a:solidFill>
                <a:cs typeface="B Mitra" panose="00000400000000000000" pitchFamily="2" charset="-78"/>
              </a:rPr>
              <a:t>زودرس</a:t>
            </a:r>
            <a:r>
              <a:rPr lang="fa-IR" sz="3200" b="1" dirty="0" smtClean="0">
                <a:solidFill>
                  <a:srgbClr val="FF0000"/>
                </a:solidFill>
                <a:cs typeface="B Mitra" panose="00000400000000000000" pitchFamily="2" charset="-78"/>
              </a:rPr>
              <a:t> </a:t>
            </a:r>
            <a:r>
              <a:rPr lang="fa-IR" sz="3200" dirty="0" smtClean="0">
                <a:cs typeface="B Mitra" panose="00000400000000000000" pitchFamily="2" charset="-78"/>
              </a:rPr>
              <a:t>دو شاخص دقیق برای برای نارسی میباشد.</a:t>
            </a:r>
            <a:endParaRPr lang="en-US" sz="3200" dirty="0">
              <a:cs typeface="B Mitra" panose="00000400000000000000" pitchFamily="2" charset="-78"/>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3039035" cy="227634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5106" y="0"/>
            <a:ext cx="3070411" cy="2272553"/>
          </a:xfrm>
          <a:prstGeom prst="rect">
            <a:avLst/>
          </a:prstGeom>
        </p:spPr>
      </p:pic>
      <p:sp>
        <p:nvSpPr>
          <p:cNvPr id="8" name="Slide Number Placeholder 7"/>
          <p:cNvSpPr>
            <a:spLocks noGrp="1"/>
          </p:cNvSpPr>
          <p:nvPr>
            <p:ph type="sldNum" sz="quarter" idx="12"/>
          </p:nvPr>
        </p:nvSpPr>
        <p:spPr/>
        <p:txBody>
          <a:bodyPr/>
          <a:lstStyle/>
          <a:p>
            <a:fld id="{F0A0FBC0-ED44-4B60-86DD-659DACE6E2C7}" type="slidenum">
              <a:rPr lang="en-US" sz="2800" b="1" smtClean="0">
                <a:solidFill>
                  <a:schemeClr val="tx1"/>
                </a:solidFill>
              </a:rPr>
              <a:t>15</a:t>
            </a:fld>
            <a:endParaRPr lang="en-US" sz="2800" b="1" dirty="0">
              <a:solidFill>
                <a:schemeClr val="tx1"/>
              </a:solidFill>
            </a:endParaRPr>
          </a:p>
        </p:txBody>
      </p:sp>
    </p:spTree>
    <p:extLst>
      <p:ext uri="{BB962C8B-B14F-4D97-AF65-F5344CB8AC3E}">
        <p14:creationId xmlns:p14="http://schemas.microsoft.com/office/powerpoint/2010/main" val="2882711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rmAutofit/>
          </a:bodyPr>
          <a:lstStyle/>
          <a:p>
            <a:pPr algn="r" rtl="1"/>
            <a:r>
              <a:rPr lang="fa-IR" sz="3200" b="1" dirty="0" smtClean="0">
                <a:cs typeface="B Mitra" panose="00000400000000000000" pitchFamily="2" charset="-78"/>
              </a:rPr>
              <a:t>نوزاد زودرس </a:t>
            </a:r>
            <a:r>
              <a:rPr lang="fa-IR" sz="3200" dirty="0" smtClean="0">
                <a:cs typeface="B Mitra" panose="00000400000000000000" pitchFamily="2" charset="-78"/>
              </a:rPr>
              <a:t>به نوزادی اطلاق میگردد که قبل از هفته 37 بارداری به دنیا می آید.و به موارد زیر تقسیم میگردند:</a:t>
            </a:r>
            <a:br>
              <a:rPr lang="fa-IR" sz="3200" dirty="0" smtClean="0">
                <a:cs typeface="B Mitra" panose="00000400000000000000" pitchFamily="2" charset="-78"/>
              </a:rPr>
            </a:br>
            <a:r>
              <a:rPr lang="fa-IR" sz="3200" dirty="0" smtClean="0">
                <a:cs typeface="B Mitra" panose="00000400000000000000" pitchFamily="2" charset="-78"/>
              </a:rPr>
              <a:t>1- شدیدا زودرس (کمتر از 28 هفته)</a:t>
            </a:r>
            <a:br>
              <a:rPr lang="fa-IR" sz="3200" dirty="0" smtClean="0">
                <a:cs typeface="B Mitra" panose="00000400000000000000" pitchFamily="2" charset="-78"/>
              </a:rPr>
            </a:br>
            <a:r>
              <a:rPr lang="fa-IR" sz="3200" dirty="0" smtClean="0">
                <a:cs typeface="B Mitra" panose="00000400000000000000" pitchFamily="2" charset="-78"/>
              </a:rPr>
              <a:t>2- بسیار زودرس (28 تا &lt;32 هفته)</a:t>
            </a:r>
            <a:br>
              <a:rPr lang="fa-IR" sz="3200" dirty="0" smtClean="0">
                <a:cs typeface="B Mitra" panose="00000400000000000000" pitchFamily="2" charset="-78"/>
              </a:rPr>
            </a:br>
            <a:r>
              <a:rPr lang="fa-IR" sz="3200" dirty="0" smtClean="0">
                <a:cs typeface="B Mitra" panose="00000400000000000000" pitchFamily="2" charset="-78"/>
              </a:rPr>
              <a:t>3- متوسط تا زودرس با تأخیر (32 تا &lt;37 هفته</a:t>
            </a:r>
            <a:r>
              <a:rPr lang="fa-IR" sz="3200" dirty="0" smtClean="0">
                <a:cs typeface="B Mitra" panose="00000400000000000000" pitchFamily="2" charset="-78"/>
              </a:rPr>
              <a:t>)</a:t>
            </a:r>
            <a:endParaRPr lang="en-US" sz="3200" dirty="0">
              <a:cs typeface="B Mitra" panose="00000400000000000000" pitchFamily="2" charset="-78"/>
            </a:endParaRPr>
          </a:p>
        </p:txBody>
      </p:sp>
      <p:sp>
        <p:nvSpPr>
          <p:cNvPr id="4" name="Wave 3"/>
          <p:cNvSpPr/>
          <p:nvPr/>
        </p:nvSpPr>
        <p:spPr>
          <a:xfrm>
            <a:off x="8641977" y="0"/>
            <a:ext cx="3550023" cy="1949823"/>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i="1" dirty="0" smtClean="0">
                <a:solidFill>
                  <a:schemeClr val="bg1"/>
                </a:solidFill>
                <a:cs typeface="B Homa" panose="00000400000000000000" pitchFamily="2" charset="-78"/>
              </a:rPr>
              <a:t>تولد زودرس</a:t>
            </a:r>
          </a:p>
          <a:p>
            <a:pPr algn="ctr"/>
            <a:r>
              <a:rPr lang="en-US" sz="3200" b="1" i="1" dirty="0" smtClean="0">
                <a:solidFill>
                  <a:srgbClr val="C00000"/>
                </a:solidFill>
                <a:cs typeface="2  Nazanin" panose="00000400000000000000" pitchFamily="2" charset="-78"/>
              </a:rPr>
              <a:t>Preterm birth</a:t>
            </a:r>
            <a:endParaRPr lang="en-US" sz="3200" b="1" i="1" dirty="0">
              <a:solidFill>
                <a:srgbClr val="C00000"/>
              </a:solidFill>
              <a:cs typeface="2  Nazanin" panose="00000400000000000000" pitchFamily="2" charset="-78"/>
            </a:endParaRPr>
          </a:p>
        </p:txBody>
      </p:sp>
      <p:sp>
        <p:nvSpPr>
          <p:cNvPr id="5" name="Double Wave 4"/>
          <p:cNvSpPr/>
          <p:nvPr/>
        </p:nvSpPr>
        <p:spPr>
          <a:xfrm>
            <a:off x="0" y="4693024"/>
            <a:ext cx="12192000" cy="1694329"/>
          </a:xfrm>
          <a:prstGeom prst="double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i="1" dirty="0" smtClean="0">
                <a:cs typeface="B Mitra" panose="00000400000000000000" pitchFamily="2" charset="-78"/>
              </a:rPr>
              <a:t>زودرسی بیشترین ارتباط را با </a:t>
            </a:r>
            <a:r>
              <a:rPr lang="fa-IR" sz="2800" b="1" i="1" dirty="0" smtClean="0">
                <a:solidFill>
                  <a:srgbClr val="002060"/>
                </a:solidFill>
                <a:cs typeface="B Mitra" panose="00000400000000000000" pitchFamily="2" charset="-78"/>
              </a:rPr>
              <a:t>عقب ماندگی ذهنی</a:t>
            </a:r>
            <a:r>
              <a:rPr lang="fa-IR" sz="2800" b="1" i="1" dirty="0" smtClean="0">
                <a:cs typeface="B Mitra" panose="00000400000000000000" pitchFamily="2" charset="-78"/>
              </a:rPr>
              <a:t>، </a:t>
            </a:r>
            <a:r>
              <a:rPr lang="fa-IR" sz="2800" b="1" i="1" dirty="0" smtClean="0">
                <a:solidFill>
                  <a:srgbClr val="002060"/>
                </a:solidFill>
                <a:cs typeface="B Mitra" panose="00000400000000000000" pitchFamily="2" charset="-78"/>
              </a:rPr>
              <a:t>جسمی</a:t>
            </a:r>
            <a:r>
              <a:rPr lang="fa-IR" sz="2800" b="1" i="1" dirty="0" smtClean="0">
                <a:cs typeface="B Mitra" panose="00000400000000000000" pitchFamily="2" charset="-78"/>
              </a:rPr>
              <a:t>، </a:t>
            </a:r>
            <a:r>
              <a:rPr lang="fa-IR" sz="2800" b="1" i="1" dirty="0" smtClean="0">
                <a:solidFill>
                  <a:srgbClr val="002060"/>
                </a:solidFill>
                <a:cs typeface="B Mitra" panose="00000400000000000000" pitchFamily="2" charset="-78"/>
              </a:rPr>
              <a:t>بیش فعالی </a:t>
            </a:r>
            <a:r>
              <a:rPr lang="fa-IR" sz="2800" b="1" i="1" dirty="0" smtClean="0">
                <a:cs typeface="B Mitra" panose="00000400000000000000" pitchFamily="2" charset="-78"/>
              </a:rPr>
              <a:t>و </a:t>
            </a:r>
            <a:r>
              <a:rPr lang="fa-IR" sz="2800" b="1" i="1" dirty="0" smtClean="0">
                <a:solidFill>
                  <a:srgbClr val="002060"/>
                </a:solidFill>
                <a:cs typeface="B Mitra" panose="00000400000000000000" pitchFamily="2" charset="-78"/>
              </a:rPr>
              <a:t>مرگ ومیر </a:t>
            </a:r>
            <a:r>
              <a:rPr lang="fa-IR" sz="2800" b="1" i="1" dirty="0" smtClean="0">
                <a:solidFill>
                  <a:schemeClr val="bg1"/>
                </a:solidFill>
                <a:cs typeface="B Mitra" panose="00000400000000000000" pitchFamily="2" charset="-78"/>
              </a:rPr>
              <a:t>کودک</a:t>
            </a:r>
            <a:r>
              <a:rPr lang="fa-IR" sz="2800" b="1" i="1" dirty="0" smtClean="0">
                <a:solidFill>
                  <a:srgbClr val="002060"/>
                </a:solidFill>
                <a:cs typeface="B Mitra" panose="00000400000000000000" pitchFamily="2" charset="-78"/>
              </a:rPr>
              <a:t> </a:t>
            </a:r>
            <a:r>
              <a:rPr lang="fa-IR" sz="2800" b="1" i="1" dirty="0" smtClean="0">
                <a:cs typeface="B Mitra" panose="00000400000000000000" pitchFamily="2" charset="-78"/>
              </a:rPr>
              <a:t>دارد.</a:t>
            </a:r>
            <a:endParaRPr lang="en-US" sz="2800" b="1" i="1" dirty="0">
              <a:cs typeface="B Mitra" panose="00000400000000000000" pitchFamily="2" charset="-78"/>
            </a:endParaRPr>
          </a:p>
        </p:txBody>
      </p:sp>
      <p:sp>
        <p:nvSpPr>
          <p:cNvPr id="6" name="Slide Number Placeholder 5"/>
          <p:cNvSpPr>
            <a:spLocks noGrp="1"/>
          </p:cNvSpPr>
          <p:nvPr>
            <p:ph type="sldNum" sz="quarter" idx="12"/>
          </p:nvPr>
        </p:nvSpPr>
        <p:spPr/>
        <p:txBody>
          <a:bodyPr/>
          <a:lstStyle/>
          <a:p>
            <a:fld id="{F0A0FBC0-ED44-4B60-86DD-659DACE6E2C7}" type="slidenum">
              <a:rPr lang="en-US" sz="2800" b="1" smtClean="0">
                <a:solidFill>
                  <a:schemeClr val="tx1"/>
                </a:solidFill>
              </a:rPr>
              <a:t>16</a:t>
            </a:fld>
            <a:endParaRPr lang="en-US" sz="2800" b="1" dirty="0">
              <a:solidFill>
                <a:schemeClr val="tx1"/>
              </a:solidFill>
            </a:endParaRPr>
          </a:p>
        </p:txBody>
      </p:sp>
    </p:spTree>
    <p:extLst>
      <p:ext uri="{BB962C8B-B14F-4D97-AF65-F5344CB8AC3E}">
        <p14:creationId xmlns:p14="http://schemas.microsoft.com/office/powerpoint/2010/main" val="16245741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rmAutofit/>
          </a:bodyPr>
          <a:lstStyle/>
          <a:p>
            <a:pPr algn="r" rtl="1"/>
            <a:r>
              <a:rPr lang="fa-IR" sz="3200" b="1" dirty="0">
                <a:cs typeface="B Mitra" panose="00000400000000000000" pitchFamily="2" charset="-78"/>
              </a:rPr>
              <a:t>اختلالات خوردن</a:t>
            </a:r>
            <a:r>
              <a:rPr lang="fa-IR" sz="3200" dirty="0">
                <a:cs typeface="B Mitra" panose="00000400000000000000" pitchFamily="2" charset="-78"/>
              </a:rPr>
              <a:t>، دسته‌ای از اختلالات روان‌شناختی است که در آنها به نوعی مساله‌ خوردن مطرح می‌شود</a:t>
            </a:r>
            <a:r>
              <a:rPr lang="fa-IR" sz="3200" dirty="0" smtClean="0">
                <a:cs typeface="B Mitra" panose="00000400000000000000" pitchFamily="2" charset="-78"/>
              </a:rPr>
              <a:t>؛</a:t>
            </a:r>
            <a:r>
              <a:rPr lang="fa-IR" sz="3200" dirty="0" smtClean="0">
                <a:solidFill>
                  <a:srgbClr val="00B0F0"/>
                </a:solidFill>
                <a:cs typeface="B Mitra" panose="00000400000000000000" pitchFamily="2" charset="-78"/>
              </a:rPr>
              <a:t> چاقی</a:t>
            </a:r>
            <a:r>
              <a:rPr lang="fa-IR" sz="3200" dirty="0" smtClean="0">
                <a:cs typeface="B Mitra" panose="00000400000000000000" pitchFamily="2" charset="-78"/>
              </a:rPr>
              <a:t>، </a:t>
            </a:r>
            <a:r>
              <a:rPr lang="fa-IR" sz="3200" dirty="0" smtClean="0">
                <a:solidFill>
                  <a:srgbClr val="00B0F0"/>
                </a:solidFill>
                <a:cs typeface="B Mitra" panose="00000400000000000000" pitchFamily="2" charset="-78"/>
              </a:rPr>
              <a:t>خوردن افراطی</a:t>
            </a:r>
            <a:r>
              <a:rPr lang="fa-IR" sz="3200" dirty="0" smtClean="0">
                <a:cs typeface="B Mitra" panose="00000400000000000000" pitchFamily="2" charset="-78"/>
              </a:rPr>
              <a:t>، </a:t>
            </a:r>
            <a:r>
              <a:rPr lang="fa-IR" sz="3200" dirty="0" smtClean="0">
                <a:solidFill>
                  <a:srgbClr val="00B0F0"/>
                </a:solidFill>
                <a:cs typeface="B Mitra" panose="00000400000000000000" pitchFamily="2" charset="-78"/>
              </a:rPr>
              <a:t>بی اشتهایی و پر اشتهایی عصبی</a:t>
            </a:r>
            <a:r>
              <a:rPr lang="fa-IR" sz="3200" dirty="0" smtClean="0">
                <a:cs typeface="B Mitra" panose="00000400000000000000" pitchFamily="2" charset="-78"/>
              </a:rPr>
              <a:t> که هر کدام اثر قابل ملاحظه ای بر نمو و رشد حرکتی دارد.</a:t>
            </a:r>
            <a:endParaRPr lang="en-US" sz="3200" dirty="0">
              <a:cs typeface="B Mitra" panose="00000400000000000000" pitchFamily="2" charset="-78"/>
            </a:endParaRPr>
          </a:p>
        </p:txBody>
      </p:sp>
      <p:sp>
        <p:nvSpPr>
          <p:cNvPr id="3" name="Horizontal Scroll 2"/>
          <p:cNvSpPr/>
          <p:nvPr/>
        </p:nvSpPr>
        <p:spPr>
          <a:xfrm>
            <a:off x="8901953" y="0"/>
            <a:ext cx="3290047" cy="186914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i="1" dirty="0" smtClean="0">
                <a:solidFill>
                  <a:srgbClr val="002060"/>
                </a:solidFill>
                <a:cs typeface="B Homa" panose="00000400000000000000" pitchFamily="2" charset="-78"/>
              </a:rPr>
              <a:t>اختلال خوردن</a:t>
            </a:r>
          </a:p>
          <a:p>
            <a:pPr algn="ctr"/>
            <a:r>
              <a:rPr lang="en-US" sz="2800" b="1" i="1" dirty="0" smtClean="0">
                <a:solidFill>
                  <a:srgbClr val="C00000"/>
                </a:solidFill>
                <a:cs typeface="2  Nazanin" panose="00000400000000000000" pitchFamily="2" charset="-78"/>
              </a:rPr>
              <a:t>Eating disorders</a:t>
            </a:r>
            <a:endParaRPr lang="en-US" sz="2800" b="1" i="1" dirty="0">
              <a:solidFill>
                <a:srgbClr val="C00000"/>
              </a:solidFill>
              <a:cs typeface="2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3229208" cy="186914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6312" y="0"/>
            <a:ext cx="2619375" cy="180610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558553"/>
            <a:ext cx="3229208" cy="2299446"/>
          </a:xfrm>
          <a:prstGeom prst="rect">
            <a:avLst/>
          </a:prstGeom>
        </p:spPr>
      </p:pic>
      <p:sp>
        <p:nvSpPr>
          <p:cNvPr id="9" name="AutoShape 6" descr="Image result for ‫بی اشتهایی عصبی‬‎"/>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58408" y="4559489"/>
            <a:ext cx="2581275" cy="2227167"/>
          </a:xfrm>
          <a:prstGeom prst="rect">
            <a:avLst/>
          </a:prstGeom>
        </p:spPr>
      </p:pic>
      <p:sp>
        <p:nvSpPr>
          <p:cNvPr id="7" name="Date Placeholder 6"/>
          <p:cNvSpPr>
            <a:spLocks noGrp="1"/>
          </p:cNvSpPr>
          <p:nvPr>
            <p:ph type="dt" sz="half" idx="10"/>
          </p:nvPr>
        </p:nvSpPr>
        <p:spPr/>
        <p:txBody>
          <a:bodyPr/>
          <a:lstStyle/>
          <a:p>
            <a:fld id="{06A4E295-43A6-4001-827E-10A9EDCC592D}" type="datetime8">
              <a:rPr lang="fa-IR" smtClean="0"/>
              <a:t>مارس 9، 20</a:t>
            </a:fld>
            <a:endParaRPr lang="en-US"/>
          </a:p>
        </p:txBody>
      </p:sp>
      <p:sp>
        <p:nvSpPr>
          <p:cNvPr id="8" name="Slide Number Placeholder 7"/>
          <p:cNvSpPr>
            <a:spLocks noGrp="1"/>
          </p:cNvSpPr>
          <p:nvPr>
            <p:ph type="sldNum" sz="quarter" idx="12"/>
          </p:nvPr>
        </p:nvSpPr>
        <p:spPr/>
        <p:txBody>
          <a:bodyPr/>
          <a:lstStyle/>
          <a:p>
            <a:fld id="{F0A0FBC0-ED44-4B60-86DD-659DACE6E2C7}" type="slidenum">
              <a:rPr lang="en-US" sz="2800" b="1" smtClean="0">
                <a:solidFill>
                  <a:schemeClr val="tx1"/>
                </a:solidFill>
              </a:rPr>
              <a:t>17</a:t>
            </a:fld>
            <a:endParaRPr lang="en-US" sz="2800" b="1" dirty="0">
              <a:solidFill>
                <a:schemeClr val="tx1"/>
              </a:solidFill>
            </a:endParaRPr>
          </a:p>
        </p:txBody>
      </p:sp>
    </p:spTree>
    <p:extLst>
      <p:ext uri="{BB962C8B-B14F-4D97-AF65-F5344CB8AC3E}">
        <p14:creationId xmlns:p14="http://schemas.microsoft.com/office/powerpoint/2010/main" val="4288790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7962">
              <a:srgbClr val="F6FA1D"/>
            </a:gs>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0A0FBC0-ED44-4B60-86DD-659DACE6E2C7}" type="slidenum">
              <a:rPr lang="en-US" smtClean="0"/>
              <a:t>18</a:t>
            </a:fld>
            <a:endParaRPr lang="en-US"/>
          </a:p>
        </p:txBody>
      </p:sp>
      <p:sp>
        <p:nvSpPr>
          <p:cNvPr id="9" name="Title 8"/>
          <p:cNvSpPr>
            <a:spLocks noGrp="1"/>
          </p:cNvSpPr>
          <p:nvPr>
            <p:ph type="title"/>
          </p:nvPr>
        </p:nvSpPr>
        <p:spPr>
          <a:xfrm>
            <a:off x="0" y="1"/>
            <a:ext cx="12192000" cy="6858000"/>
          </a:xfrm>
        </p:spPr>
        <p:txBody>
          <a:bodyPr anchor="b">
            <a:normAutofit/>
          </a:bodyPr>
          <a:lstStyle/>
          <a:p>
            <a:pPr algn="r" rtl="1"/>
            <a:r>
              <a:rPr lang="fa-IR" sz="3200" b="1" i="1" dirty="0" smtClean="0">
                <a:cs typeface="B Mitra" panose="00000400000000000000" pitchFamily="2" charset="-78"/>
              </a:rPr>
              <a:t>چاقی</a:t>
            </a:r>
            <a:r>
              <a:rPr lang="fa-IR" sz="3200" dirty="0" smtClean="0">
                <a:cs typeface="B Mitra" panose="00000400000000000000" pitchFamily="2" charset="-78"/>
              </a:rPr>
              <a:t> </a:t>
            </a:r>
            <a:r>
              <a:rPr lang="fa-IR" sz="3200" b="1" dirty="0" smtClean="0">
                <a:cs typeface="B Mitra" panose="00000400000000000000" pitchFamily="2" charset="-78"/>
              </a:rPr>
              <a:t>مرضی </a:t>
            </a:r>
            <a:r>
              <a:rPr lang="fa-IR" sz="3200" dirty="0" smtClean="0">
                <a:cs typeface="B Mitra" panose="00000400000000000000" pitchFamily="2" charset="-78"/>
              </a:rPr>
              <a:t>(</a:t>
            </a:r>
            <a:r>
              <a:rPr lang="fa-IR" sz="3200" dirty="0">
                <a:cs typeface="B Mitra" panose="00000400000000000000" pitchFamily="2" charset="-78"/>
              </a:rPr>
              <a:t>Obesity</a:t>
            </a:r>
            <a:r>
              <a:rPr lang="fa-IR" sz="3200" dirty="0" smtClean="0">
                <a:cs typeface="B Mitra" panose="00000400000000000000" pitchFamily="2" charset="-78"/>
              </a:rPr>
              <a:t>): یک سری شرایط پزشکی که چربی بدن اضافی </a:t>
            </a:r>
            <a:r>
              <a:rPr lang="fa-IR" sz="3200" dirty="0">
                <a:cs typeface="B Mitra" panose="00000400000000000000" pitchFamily="2" charset="-78"/>
              </a:rPr>
              <a:t>به صورت وسیعی انباشته شده و می‌تواند با اثری زیان بار بر سلامتی، موجب کاهش </a:t>
            </a:r>
            <a:r>
              <a:rPr lang="fa-IR" sz="3200" dirty="0" smtClean="0">
                <a:cs typeface="B Mitra" panose="00000400000000000000" pitchFamily="2" charset="-78"/>
              </a:rPr>
              <a:t>میانگین طول عمر و/یا </a:t>
            </a:r>
            <a:r>
              <a:rPr lang="fa-IR" sz="3200" dirty="0">
                <a:cs typeface="B Mitra" panose="00000400000000000000" pitchFamily="2" charset="-78"/>
              </a:rPr>
              <a:t>افزایش مشکلات مربوط به سلامتی </a:t>
            </a:r>
            <a:r>
              <a:rPr lang="fa-IR" sz="3200" dirty="0" smtClean="0">
                <a:cs typeface="B Mitra" panose="00000400000000000000" pitchFamily="2" charset="-78"/>
              </a:rPr>
              <a:t>گردد ، زمانی </a:t>
            </a:r>
            <a:r>
              <a:rPr lang="fa-IR" sz="3200" dirty="0">
                <a:cs typeface="B Mitra" panose="00000400000000000000" pitchFamily="2" charset="-78"/>
              </a:rPr>
              <a:t>که </a:t>
            </a:r>
            <a:r>
              <a:rPr lang="fa-IR" sz="3200" dirty="0">
                <a:cs typeface="B Mitra" panose="00000400000000000000" pitchFamily="2" charset="-78"/>
                <a:hlinkClick r:id="rId2" tooltip="شاخص جرم بدن"/>
              </a:rPr>
              <a:t>شاخص جرم بدن</a:t>
            </a:r>
            <a:r>
              <a:rPr lang="fa-IR" sz="3200" dirty="0">
                <a:cs typeface="B Mitra" panose="00000400000000000000" pitchFamily="2" charset="-78"/>
              </a:rPr>
              <a:t> (BMI</a:t>
            </a:r>
            <a:r>
              <a:rPr lang="fa-IR" sz="3200" dirty="0" smtClean="0">
                <a:cs typeface="B Mitra" panose="00000400000000000000" pitchFamily="2" charset="-78"/>
              </a:rPr>
              <a:t>)،(( </a:t>
            </a:r>
            <a:r>
              <a:rPr lang="fa-IR" sz="3200" dirty="0">
                <a:cs typeface="B Mitra" panose="00000400000000000000" pitchFamily="2" charset="-78"/>
              </a:rPr>
              <a:t>شاخصی که با تقسیم کردن وزن شخص بر حسب کیلوگرم بر توان دوم قد وی بر حسب </a:t>
            </a:r>
            <a:r>
              <a:rPr lang="fa-IR" sz="3200" dirty="0" smtClean="0">
                <a:cs typeface="B Mitra" panose="00000400000000000000" pitchFamily="2" charset="-78"/>
              </a:rPr>
              <a:t>متربه دست می آید)) از </a:t>
            </a:r>
            <a:r>
              <a:rPr lang="fa-IR" sz="3200" dirty="0">
                <a:cs typeface="B Mitra" panose="00000400000000000000" pitchFamily="2" charset="-78"/>
              </a:rPr>
              <a:t>۳۰ </a:t>
            </a:r>
            <a:r>
              <a:rPr lang="fa-IR" sz="3200" dirty="0" smtClean="0">
                <a:cs typeface="B Mitra" panose="00000400000000000000" pitchFamily="2" charset="-78"/>
              </a:rPr>
              <a:t>بیشتر </a:t>
            </a:r>
            <a:r>
              <a:rPr lang="fa-IR" sz="3200" dirty="0">
                <a:cs typeface="B Mitra" panose="00000400000000000000" pitchFamily="2" charset="-78"/>
              </a:rPr>
              <a:t>شود، </a:t>
            </a:r>
            <a:r>
              <a:rPr lang="fa-IR" sz="3200" dirty="0" smtClean="0">
                <a:cs typeface="B Mitra" panose="00000400000000000000" pitchFamily="2" charset="-78"/>
              </a:rPr>
              <a:t>آن </a:t>
            </a:r>
            <a:r>
              <a:rPr lang="fa-IR" sz="3200" dirty="0">
                <a:cs typeface="B Mitra" panose="00000400000000000000" pitchFamily="2" charset="-78"/>
              </a:rPr>
              <a:t>فرد چاق محسوب </a:t>
            </a:r>
            <a:r>
              <a:rPr lang="fa-IR" sz="3200" dirty="0" smtClean="0">
                <a:cs typeface="B Mitra" panose="00000400000000000000" pitchFamily="2" charset="-78"/>
              </a:rPr>
              <a:t>می‌شود.</a:t>
            </a:r>
            <a:br>
              <a:rPr lang="fa-IR" sz="3200" dirty="0" smtClean="0">
                <a:cs typeface="B Mitra" panose="00000400000000000000" pitchFamily="2" charset="-78"/>
              </a:rPr>
            </a:br>
            <a:r>
              <a:rPr lang="fa-IR" sz="3200" dirty="0">
                <a:cs typeface="B Mitra" panose="00000400000000000000" pitchFamily="2" charset="-78"/>
              </a:rPr>
              <a:t/>
            </a:r>
            <a:br>
              <a:rPr lang="fa-IR" sz="3200" dirty="0">
                <a:cs typeface="B Mitra" panose="00000400000000000000" pitchFamily="2" charset="-78"/>
              </a:rPr>
            </a:br>
            <a:r>
              <a:rPr lang="fa-IR" sz="3200" dirty="0" smtClean="0">
                <a:cs typeface="2  Nazanin" panose="00000400000000000000" pitchFamily="2" charset="-78"/>
              </a:rPr>
              <a:t/>
            </a:r>
            <a:br>
              <a:rPr lang="fa-IR" sz="3200" dirty="0" smtClean="0">
                <a:cs typeface="2  Nazanin" panose="00000400000000000000" pitchFamily="2" charset="-78"/>
              </a:rPr>
            </a:br>
            <a:r>
              <a:rPr lang="fa-IR" sz="3200" dirty="0">
                <a:cs typeface="2  Nazanin" panose="00000400000000000000" pitchFamily="2" charset="-78"/>
              </a:rPr>
              <a:t/>
            </a:r>
            <a:br>
              <a:rPr lang="fa-IR" sz="3200" dirty="0">
                <a:cs typeface="2  Nazanin" panose="00000400000000000000" pitchFamily="2" charset="-78"/>
              </a:rPr>
            </a:br>
            <a:r>
              <a:rPr lang="en-US" sz="3200" dirty="0" smtClean="0">
                <a:cs typeface="2  Nazanin" panose="00000400000000000000" pitchFamily="2" charset="-78"/>
              </a:rPr>
              <a:t/>
            </a:r>
            <a:br>
              <a:rPr lang="en-US" sz="3200" dirty="0" smtClean="0">
                <a:cs typeface="2  Nazanin" panose="00000400000000000000" pitchFamily="2" charset="-78"/>
              </a:rPr>
            </a:br>
            <a:endParaRPr lang="en-US" sz="3200" dirty="0">
              <a:cs typeface="2  Nazanin" panose="00000400000000000000" pitchFamily="2" charset="-78"/>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686050" cy="2200276"/>
          </a:xfrm>
          <a:prstGeom prst="rect">
            <a:avLst/>
          </a:prstGeom>
        </p:spPr>
      </p:pic>
      <p:sp>
        <p:nvSpPr>
          <p:cNvPr id="11" name="7-Point Star 10"/>
          <p:cNvSpPr/>
          <p:nvPr/>
        </p:nvSpPr>
        <p:spPr>
          <a:xfrm>
            <a:off x="8272463" y="49212"/>
            <a:ext cx="3919537" cy="2057401"/>
          </a:xfrm>
          <a:prstGeom prst="star7">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b="1" i="1" dirty="0" smtClean="0">
                <a:solidFill>
                  <a:srgbClr val="FF0000"/>
                </a:solidFill>
                <a:cs typeface="2  Nazanin" panose="00000400000000000000" pitchFamily="2" charset="-78"/>
              </a:rPr>
              <a:t>چاقی</a:t>
            </a:r>
            <a:r>
              <a:rPr lang="fa-IR" sz="4000" b="1" i="1" dirty="0" smtClean="0">
                <a:solidFill>
                  <a:srgbClr val="C00000"/>
                </a:solidFill>
                <a:cs typeface="2  Nazanin" panose="00000400000000000000" pitchFamily="2" charset="-78"/>
              </a:rPr>
              <a:t> </a:t>
            </a:r>
          </a:p>
          <a:p>
            <a:pPr algn="ctr"/>
            <a:r>
              <a:rPr lang="en-US" sz="4000" b="1" i="1" dirty="0" smtClean="0">
                <a:solidFill>
                  <a:schemeClr val="bg1"/>
                </a:solidFill>
                <a:cs typeface="2  Nazanin" panose="00000400000000000000" pitchFamily="2" charset="-78"/>
              </a:rPr>
              <a:t>obesity</a:t>
            </a:r>
            <a:endParaRPr lang="en-US" sz="4000" b="1" i="1" dirty="0">
              <a:solidFill>
                <a:schemeClr val="bg1"/>
              </a:solidFill>
              <a:cs typeface="2  Nazanin" panose="00000400000000000000" pitchFamily="2" charset="-78"/>
            </a:endParaRPr>
          </a:p>
        </p:txBody>
      </p:sp>
      <p:sp>
        <p:nvSpPr>
          <p:cNvPr id="12" name="Wave 11"/>
          <p:cNvSpPr/>
          <p:nvPr/>
        </p:nvSpPr>
        <p:spPr>
          <a:xfrm>
            <a:off x="0" y="4195483"/>
            <a:ext cx="12192000" cy="2288708"/>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800" b="1" i="1" dirty="0" smtClean="0">
                <a:solidFill>
                  <a:srgbClr val="002060"/>
                </a:solidFill>
                <a:cs typeface="B Mitra" panose="00000400000000000000" pitchFamily="2" charset="-78"/>
              </a:rPr>
              <a:t>درصد </a:t>
            </a:r>
            <a:r>
              <a:rPr lang="fa-IR" sz="2800" b="1" i="1" dirty="0">
                <a:solidFill>
                  <a:srgbClr val="002060"/>
                </a:solidFill>
                <a:cs typeface="B Mitra" panose="00000400000000000000" pitchFamily="2" charset="-78"/>
              </a:rPr>
              <a:t>چربی </a:t>
            </a:r>
            <a:r>
              <a:rPr lang="fa-IR" sz="2800" dirty="0">
                <a:cs typeface="B Mitra" panose="00000400000000000000" pitchFamily="2" charset="-78"/>
              </a:rPr>
              <a:t>مهمترین شاخص چربی است.</a:t>
            </a:r>
            <a:br>
              <a:rPr lang="fa-IR" sz="2800" dirty="0">
                <a:cs typeface="B Mitra" panose="00000400000000000000" pitchFamily="2" charset="-78"/>
              </a:rPr>
            </a:br>
            <a:r>
              <a:rPr lang="fa-IR" sz="2800" dirty="0">
                <a:cs typeface="B Mitra" panose="00000400000000000000" pitchFamily="2" charset="-78"/>
              </a:rPr>
              <a:t>علت اصلی چاقی در کودکان </a:t>
            </a:r>
            <a:r>
              <a:rPr lang="fa-IR" sz="2800" b="1" i="1" dirty="0">
                <a:solidFill>
                  <a:srgbClr val="002060"/>
                </a:solidFill>
                <a:cs typeface="B Mitra" panose="00000400000000000000" pitchFamily="2" charset="-78"/>
              </a:rPr>
              <a:t>عدم فعالیت </a:t>
            </a:r>
            <a:r>
              <a:rPr lang="fa-IR" sz="2800" dirty="0">
                <a:cs typeface="B Mitra" panose="00000400000000000000" pitchFamily="2" charset="-78"/>
              </a:rPr>
              <a:t>است.</a:t>
            </a:r>
            <a:br>
              <a:rPr lang="fa-IR" sz="2800" dirty="0">
                <a:cs typeface="B Mitra" panose="00000400000000000000" pitchFamily="2" charset="-78"/>
              </a:rPr>
            </a:br>
            <a:r>
              <a:rPr lang="fa-IR" sz="2800" dirty="0">
                <a:cs typeface="B Mitra" panose="00000400000000000000" pitchFamily="2" charset="-78"/>
              </a:rPr>
              <a:t>نتایج </a:t>
            </a:r>
            <a:r>
              <a:rPr lang="fa-IR" sz="2800" dirty="0" smtClean="0">
                <a:cs typeface="B Mitra" panose="00000400000000000000" pitchFamily="2" charset="-78"/>
              </a:rPr>
              <a:t>مطالعه روی </a:t>
            </a:r>
            <a:r>
              <a:rPr lang="fa-IR" sz="2800" dirty="0">
                <a:cs typeface="B Mitra" panose="00000400000000000000" pitchFamily="2" charset="-78"/>
              </a:rPr>
              <a:t>دوقلوهای نشان </a:t>
            </a:r>
            <a:r>
              <a:rPr lang="fa-IR" sz="2800" dirty="0" smtClean="0">
                <a:cs typeface="B Mitra" panose="00000400000000000000" pitchFamily="2" charset="-78"/>
              </a:rPr>
              <a:t>دادکه </a:t>
            </a:r>
            <a:r>
              <a:rPr lang="fa-IR" sz="2800" dirty="0">
                <a:cs typeface="B Mitra" panose="00000400000000000000" pitchFamily="2" charset="-78"/>
              </a:rPr>
              <a:t>نقش </a:t>
            </a:r>
            <a:r>
              <a:rPr lang="fa-IR" sz="2800" b="1" i="1" dirty="0">
                <a:solidFill>
                  <a:srgbClr val="002060"/>
                </a:solidFill>
                <a:cs typeface="B Mitra" panose="00000400000000000000" pitchFamily="2" charset="-78"/>
              </a:rPr>
              <a:t>عوامل ژنتیکی</a:t>
            </a:r>
            <a:r>
              <a:rPr lang="fa-IR" sz="2800" b="1" dirty="0">
                <a:solidFill>
                  <a:srgbClr val="002060"/>
                </a:solidFill>
                <a:cs typeface="B Mitra" panose="00000400000000000000" pitchFamily="2" charset="-78"/>
              </a:rPr>
              <a:t> </a:t>
            </a:r>
            <a:r>
              <a:rPr lang="fa-IR" sz="2800" dirty="0">
                <a:cs typeface="B Mitra" panose="00000400000000000000" pitchFamily="2" charset="-78"/>
              </a:rPr>
              <a:t>در چاقی کودکان به اندازه </a:t>
            </a:r>
            <a:r>
              <a:rPr lang="fa-IR" sz="2800" b="1" i="1" dirty="0">
                <a:solidFill>
                  <a:srgbClr val="002060"/>
                </a:solidFill>
                <a:cs typeface="B Mitra" panose="00000400000000000000" pitchFamily="2" charset="-78"/>
              </a:rPr>
              <a:t>عوامل محیطی </a:t>
            </a:r>
            <a:r>
              <a:rPr lang="fa-IR" sz="2800" dirty="0">
                <a:cs typeface="B Mitra" panose="00000400000000000000" pitchFamily="2" charset="-78"/>
              </a:rPr>
              <a:t>است</a:t>
            </a:r>
            <a:endParaRPr lang="en-US" sz="2800" dirty="0">
              <a:cs typeface="B Mitra" panose="00000400000000000000" pitchFamily="2" charset="-78"/>
            </a:endParaRPr>
          </a:p>
        </p:txBody>
      </p:sp>
    </p:spTree>
    <p:extLst>
      <p:ext uri="{BB962C8B-B14F-4D97-AF65-F5344CB8AC3E}">
        <p14:creationId xmlns:p14="http://schemas.microsoft.com/office/powerpoint/2010/main" val="23483529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0A0FBC0-ED44-4B60-86DD-659DACE6E2C7}" type="slidenum">
              <a:rPr lang="en-US" sz="2000" b="1" smtClean="0">
                <a:solidFill>
                  <a:schemeClr val="tx1"/>
                </a:solidFill>
              </a:rPr>
              <a:t>19</a:t>
            </a:fld>
            <a:endParaRPr lang="en-US" sz="2000" b="1" dirty="0">
              <a:solidFill>
                <a:schemeClr val="tx1"/>
              </a:solidFill>
            </a:endParaRPr>
          </a:p>
        </p:txBody>
      </p:sp>
      <p:sp>
        <p:nvSpPr>
          <p:cNvPr id="9" name="Title 8"/>
          <p:cNvSpPr>
            <a:spLocks noGrp="1"/>
          </p:cNvSpPr>
          <p:nvPr>
            <p:ph type="title"/>
          </p:nvPr>
        </p:nvSpPr>
        <p:spPr>
          <a:xfrm>
            <a:off x="0" y="1"/>
            <a:ext cx="12192000" cy="6858000"/>
          </a:xfrm>
        </p:spPr>
        <p:txBody>
          <a:bodyPr>
            <a:normAutofit/>
          </a:bodyPr>
          <a:lstStyle/>
          <a:p>
            <a:pPr algn="r" rtl="1"/>
            <a:r>
              <a:rPr lang="fa-IR" sz="3200" b="1" i="1" dirty="0" smtClean="0">
                <a:cs typeface="B Mitra" panose="00000400000000000000" pitchFamily="2" charset="-78"/>
              </a:rPr>
              <a:t>اختلال پرخوری </a:t>
            </a:r>
            <a:r>
              <a:rPr lang="fa-IR" sz="3200" dirty="0" smtClean="0">
                <a:cs typeface="B Mitra" panose="00000400000000000000" pitchFamily="2" charset="-78"/>
              </a:rPr>
              <a:t>به افرادی اطلاق میشود که مراحل پرخوری را(بدون تخلیه) در طول دوره های 2 ساعته، حداقل 2 روز در هفته و به مدت 6 ماه طی میکنند.</a:t>
            </a:r>
            <a:endParaRPr lang="en-US" sz="3200" dirty="0">
              <a:cs typeface="B Mitra" panose="00000400000000000000" pitchFamily="2" charset="-78"/>
            </a:endParaRPr>
          </a:p>
        </p:txBody>
      </p:sp>
      <p:sp>
        <p:nvSpPr>
          <p:cNvPr id="10" name="Hexagon 9"/>
          <p:cNvSpPr/>
          <p:nvPr/>
        </p:nvSpPr>
        <p:spPr>
          <a:xfrm>
            <a:off x="7648575" y="1"/>
            <a:ext cx="4543425" cy="21717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b="1" i="1" dirty="0" smtClean="0">
                <a:solidFill>
                  <a:srgbClr val="FFFF00"/>
                </a:solidFill>
                <a:cs typeface="2  Nazanin" panose="00000400000000000000" pitchFamily="2" charset="-78"/>
              </a:rPr>
              <a:t>اختلا</a:t>
            </a:r>
            <a:r>
              <a:rPr lang="fa-IR" sz="4400" b="1" i="1" dirty="0">
                <a:solidFill>
                  <a:srgbClr val="FFFF00"/>
                </a:solidFill>
                <a:cs typeface="2  Nazanin" panose="00000400000000000000" pitchFamily="2" charset="-78"/>
              </a:rPr>
              <a:t>ل</a:t>
            </a:r>
            <a:r>
              <a:rPr lang="fa-IR" sz="4400" b="1" i="1" dirty="0" smtClean="0">
                <a:solidFill>
                  <a:srgbClr val="FFFF00"/>
                </a:solidFill>
                <a:cs typeface="2  Nazanin" panose="00000400000000000000" pitchFamily="2" charset="-78"/>
              </a:rPr>
              <a:t> پرخوری</a:t>
            </a:r>
          </a:p>
          <a:p>
            <a:pPr algn="ctr"/>
            <a:r>
              <a:rPr lang="en-US" sz="2400" b="1" i="1" dirty="0" smtClean="0">
                <a:cs typeface="2  Nazanin" panose="00000400000000000000" pitchFamily="2" charset="-78"/>
              </a:rPr>
              <a:t>Binge eating disorder</a:t>
            </a:r>
            <a:endParaRPr lang="en-US" sz="2400" b="1" i="1" dirty="0">
              <a:cs typeface="2  Nazanin" panose="00000400000000000000" pitchFamily="2" charset="-78"/>
            </a:endParaRPr>
          </a:p>
        </p:txBody>
      </p:sp>
      <p:sp>
        <p:nvSpPr>
          <p:cNvPr id="11" name="Oval 10"/>
          <p:cNvSpPr/>
          <p:nvPr/>
        </p:nvSpPr>
        <p:spPr>
          <a:xfrm>
            <a:off x="0" y="4414838"/>
            <a:ext cx="12192000" cy="1941512"/>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cs typeface="2  Nazanin" panose="00000400000000000000" pitchFamily="2" charset="-78"/>
              </a:rPr>
              <a:t>اختلال پرخوری در بیش از 50 درصد موارد با سابقه </a:t>
            </a:r>
            <a:r>
              <a:rPr lang="fa-IR" sz="2800" b="1" dirty="0" smtClean="0">
                <a:solidFill>
                  <a:srgbClr val="FF0000"/>
                </a:solidFill>
                <a:cs typeface="2  Nazanin" panose="00000400000000000000" pitchFamily="2" charset="-78"/>
              </a:rPr>
              <a:t>افسردگی </a:t>
            </a:r>
            <a:r>
              <a:rPr lang="fa-IR" sz="2800" b="1" dirty="0" smtClean="0">
                <a:cs typeface="2  Nazanin" panose="00000400000000000000" pitchFamily="2" charset="-78"/>
              </a:rPr>
              <a:t>همراه است و هیجانات منفی مثل عصبانیت، اضطراب، ناراحتی وبی حوصلگی باعث ایجاد آن میشوند.</a:t>
            </a:r>
            <a:endParaRPr lang="en-US" sz="2800" b="1" dirty="0">
              <a:cs typeface="2  Nazanin"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3263484" cy="2171700"/>
          </a:xfrm>
          <a:prstGeom prst="rect">
            <a:avLst/>
          </a:prstGeom>
        </p:spPr>
      </p:pic>
    </p:spTree>
    <p:extLst>
      <p:ext uri="{BB962C8B-B14F-4D97-AF65-F5344CB8AC3E}">
        <p14:creationId xmlns:p14="http://schemas.microsoft.com/office/powerpoint/2010/main" val="2967491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750">
              <a:schemeClr val="bg2">
                <a:alpha val="90000"/>
              </a:schemeClr>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922929"/>
          </a:xfrm>
        </p:spPr>
        <p:txBody>
          <a:bodyPr anchor="ctr">
            <a:normAutofit/>
          </a:bodyPr>
          <a:lstStyle/>
          <a:p>
            <a:pPr rtl="1"/>
            <a:r>
              <a:rPr lang="fa-IR" sz="6600" b="1" i="1" dirty="0" smtClean="0">
                <a:solidFill>
                  <a:srgbClr val="FF0000"/>
                </a:solidFill>
                <a:cs typeface="B Homa" panose="00000400000000000000" pitchFamily="2" charset="-78"/>
              </a:rPr>
              <a:t>عوامل منتخب تأثیرگذار بر رشد حرکتی</a:t>
            </a:r>
            <a:endParaRPr lang="en-US" sz="6600" b="1" i="1" dirty="0">
              <a:solidFill>
                <a:srgbClr val="FF0000"/>
              </a:solidFill>
              <a:cs typeface="B Homa" panose="00000400000000000000" pitchFamily="2" charset="-78"/>
            </a:endParaRPr>
          </a:p>
        </p:txBody>
      </p:sp>
      <p:sp>
        <p:nvSpPr>
          <p:cNvPr id="3" name="Subtitle 2"/>
          <p:cNvSpPr>
            <a:spLocks noGrp="1"/>
          </p:cNvSpPr>
          <p:nvPr>
            <p:ph type="subTitle" idx="1"/>
          </p:nvPr>
        </p:nvSpPr>
        <p:spPr>
          <a:xfrm>
            <a:off x="58271" y="2191871"/>
            <a:ext cx="12075458" cy="4666129"/>
          </a:xfrm>
        </p:spPr>
        <p:txBody>
          <a:bodyPr>
            <a:normAutofit/>
          </a:bodyPr>
          <a:lstStyle/>
          <a:p>
            <a:endParaRPr lang="fa-IR" sz="4400" b="1" dirty="0">
              <a:cs typeface="2  Nazanin" panose="00000400000000000000" pitchFamily="2" charset="-78"/>
            </a:endParaRPr>
          </a:p>
          <a:p>
            <a:r>
              <a:rPr lang="fa-IR" sz="3200" b="1" dirty="0" smtClean="0">
                <a:cs typeface="B Mitra" panose="00000400000000000000" pitchFamily="2" charset="-78"/>
              </a:rPr>
              <a:t>دکتر </a:t>
            </a:r>
            <a:r>
              <a:rPr lang="fa-IR" sz="3200" b="1" dirty="0" smtClean="0">
                <a:cs typeface="B Mitra" panose="00000400000000000000" pitchFamily="2" charset="-78"/>
              </a:rPr>
              <a:t>عابدان </a:t>
            </a:r>
            <a:r>
              <a:rPr lang="fa-IR" sz="3200" b="1" dirty="0" smtClean="0">
                <a:cs typeface="B Mitra" panose="00000400000000000000" pitchFamily="2" charset="-78"/>
              </a:rPr>
              <a:t>زاده</a:t>
            </a:r>
          </a:p>
          <a:p>
            <a:r>
              <a:rPr lang="fa-IR" sz="3200" b="1" dirty="0" smtClean="0">
                <a:cs typeface="B Mitra" panose="00000400000000000000" pitchFamily="2" charset="-78"/>
              </a:rPr>
              <a:t>(عضو هیئت علمی دنشکده علوم ورزشی، گروه رفتار حرکتی)</a:t>
            </a:r>
            <a:endParaRPr lang="fa-IR" sz="3200" b="1" dirty="0" smtClean="0">
              <a:cs typeface="B Mitra" panose="00000400000000000000" pitchFamily="2" charset="-78"/>
            </a:endParaRPr>
          </a:p>
          <a:p>
            <a:endParaRPr lang="fa-IR" sz="4400" b="1" dirty="0">
              <a:cs typeface="2  Nazanin" panose="00000400000000000000" pitchFamily="2" charset="-78"/>
            </a:endParaRPr>
          </a:p>
          <a:p>
            <a:endParaRPr lang="en-US" sz="4400" b="1" dirty="0">
              <a:cs typeface="2  Nazanin" panose="00000400000000000000" pitchFamily="2" charset="-78"/>
            </a:endParaRPr>
          </a:p>
        </p:txBody>
      </p:sp>
    </p:spTree>
    <p:extLst>
      <p:ext uri="{BB962C8B-B14F-4D97-AF65-F5344CB8AC3E}">
        <p14:creationId xmlns:p14="http://schemas.microsoft.com/office/powerpoint/2010/main" val="28688525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2928939"/>
            <a:ext cx="12192000" cy="2893637"/>
          </a:xfrm>
        </p:spPr>
        <p:txBody>
          <a:bodyPr anchor="b">
            <a:normAutofit/>
          </a:bodyPr>
          <a:lstStyle/>
          <a:p>
            <a:pPr algn="ctr" rtl="1"/>
            <a:r>
              <a:rPr lang="fa-IR" sz="3200" dirty="0" smtClean="0">
                <a:solidFill>
                  <a:schemeClr val="tx1"/>
                </a:solidFill>
                <a:cs typeface="B Mitra" panose="00000400000000000000" pitchFamily="2" charset="-78"/>
              </a:rPr>
              <a:t>این افراد نیز در آرزوی لاغری هستند اما از روش پرخوری تخلیه استفاده میکنند.</a:t>
            </a:r>
          </a:p>
          <a:p>
            <a:pPr algn="ctr" rtl="1"/>
            <a:r>
              <a:rPr lang="fa-IR" sz="3200" dirty="0" smtClean="0">
                <a:solidFill>
                  <a:schemeClr val="tx1"/>
                </a:solidFill>
                <a:cs typeface="B Mitra" panose="00000400000000000000" pitchFamily="2" charset="-78"/>
              </a:rPr>
              <a:t>آنها اغلب مقدار زیادی غذا میخورند، سپس خود را مجبور به استفراغ</a:t>
            </a:r>
            <a:r>
              <a:rPr lang="en-US" sz="3200" dirty="0" smtClean="0">
                <a:solidFill>
                  <a:schemeClr val="tx1"/>
                </a:solidFill>
                <a:cs typeface="B Mitra" panose="00000400000000000000" pitchFamily="2" charset="-78"/>
              </a:rPr>
              <a:t> </a:t>
            </a:r>
            <a:r>
              <a:rPr lang="fa-IR" sz="3200" dirty="0" smtClean="0">
                <a:solidFill>
                  <a:schemeClr val="tx1"/>
                </a:solidFill>
                <a:cs typeface="B Mitra" panose="00000400000000000000" pitchFamily="2" charset="-78"/>
              </a:rPr>
              <a:t>کردن میکنند.</a:t>
            </a:r>
          </a:p>
          <a:p>
            <a:pPr algn="ctr" rtl="1"/>
            <a:r>
              <a:rPr lang="fa-IR" sz="3200" dirty="0" smtClean="0">
                <a:solidFill>
                  <a:schemeClr val="tx1"/>
                </a:solidFill>
                <a:cs typeface="B Mitra" panose="00000400000000000000" pitchFamily="2" charset="-78"/>
              </a:rPr>
              <a:t>حدود 90 درصد مبتلایان در هر دو مورد را زنان تشکیل میدهند.</a:t>
            </a:r>
            <a:endParaRPr lang="en-US" sz="3200" dirty="0">
              <a:solidFill>
                <a:schemeClr val="tx1"/>
              </a:solidFill>
              <a:cs typeface="B Mitra" panose="00000400000000000000" pitchFamily="2" charset="-78"/>
            </a:endParaRPr>
          </a:p>
        </p:txBody>
      </p:sp>
      <p:sp>
        <p:nvSpPr>
          <p:cNvPr id="6" name="Slide Number Placeholder 5"/>
          <p:cNvSpPr>
            <a:spLocks noGrp="1"/>
          </p:cNvSpPr>
          <p:nvPr>
            <p:ph type="sldNum" sz="quarter" idx="12"/>
          </p:nvPr>
        </p:nvSpPr>
        <p:spPr/>
        <p:txBody>
          <a:bodyPr/>
          <a:lstStyle/>
          <a:p>
            <a:fld id="{F0A0FBC0-ED44-4B60-86DD-659DACE6E2C7}" type="slidenum">
              <a:rPr lang="en-US" sz="2400" b="1" smtClean="0">
                <a:solidFill>
                  <a:schemeClr val="tx1"/>
                </a:solidFill>
              </a:rPr>
              <a:t>20</a:t>
            </a:fld>
            <a:endParaRPr lang="en-US" sz="2400" b="1" dirty="0">
              <a:solidFill>
                <a:schemeClr val="tx1"/>
              </a:solidFill>
            </a:endParaRPr>
          </a:p>
        </p:txBody>
      </p:sp>
      <p:sp>
        <p:nvSpPr>
          <p:cNvPr id="7" name="Title 1"/>
          <p:cNvSpPr>
            <a:spLocks noGrp="1"/>
          </p:cNvSpPr>
          <p:nvPr>
            <p:ph type="title"/>
          </p:nvPr>
        </p:nvSpPr>
        <p:spPr>
          <a:xfrm>
            <a:off x="0" y="1"/>
            <a:ext cx="12192000" cy="2675498"/>
          </a:xfrm>
        </p:spPr>
        <p:txBody>
          <a:bodyPr>
            <a:normAutofit/>
          </a:bodyPr>
          <a:lstStyle/>
          <a:p>
            <a:pPr algn="r" rtl="1"/>
            <a:r>
              <a:rPr lang="fa-IR" sz="3200" b="1" i="1" dirty="0">
                <a:cs typeface="B Mitra" panose="00000400000000000000" pitchFamily="2" charset="-78"/>
              </a:rPr>
              <a:t>بی اشتهایی عصبی </a:t>
            </a:r>
            <a:r>
              <a:rPr lang="fa-IR" sz="3200" dirty="0">
                <a:cs typeface="B Mitra" panose="00000400000000000000" pitchFamily="2" charset="-78"/>
              </a:rPr>
              <a:t>با بیزاری نسبت به مصرف غذا و وسواس چاقی زیاد (حتی در صورت لاغری واضح) مشخص میشود.</a:t>
            </a:r>
            <a:br>
              <a:rPr lang="fa-IR" sz="3200" dirty="0">
                <a:cs typeface="B Mitra" panose="00000400000000000000" pitchFamily="2" charset="-78"/>
              </a:rPr>
            </a:br>
            <a:r>
              <a:rPr lang="fa-IR" sz="3200" dirty="0">
                <a:cs typeface="B Mitra" panose="00000400000000000000" pitchFamily="2" charset="-78"/>
              </a:rPr>
              <a:t>این افراد ممکن است 20 تا 25 درصد وزن طبیعی خود را از دست دهند.</a:t>
            </a:r>
            <a:endParaRPr lang="en-US" sz="3200" dirty="0">
              <a:cs typeface="B Mitra" panose="00000400000000000000" pitchFamily="2" charset="-78"/>
            </a:endParaRPr>
          </a:p>
        </p:txBody>
      </p:sp>
      <p:sp>
        <p:nvSpPr>
          <p:cNvPr id="8" name="Flowchart: Document 7"/>
          <p:cNvSpPr/>
          <p:nvPr/>
        </p:nvSpPr>
        <p:spPr>
          <a:xfrm>
            <a:off x="8386763" y="1"/>
            <a:ext cx="3805237" cy="1385046"/>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a-IR" sz="3600" b="1" i="1" dirty="0" smtClean="0">
                <a:solidFill>
                  <a:srgbClr val="FFC000"/>
                </a:solidFill>
                <a:cs typeface="B Homa" panose="00000400000000000000" pitchFamily="2" charset="-78"/>
              </a:rPr>
              <a:t>بی </a:t>
            </a:r>
            <a:r>
              <a:rPr lang="fa-IR" sz="3600" b="1" i="1" dirty="0">
                <a:solidFill>
                  <a:srgbClr val="FFC000"/>
                </a:solidFill>
                <a:cs typeface="B Homa" panose="00000400000000000000" pitchFamily="2" charset="-78"/>
              </a:rPr>
              <a:t>اشتهایی عصبی</a:t>
            </a:r>
          </a:p>
          <a:p>
            <a:pPr algn="ctr"/>
            <a:r>
              <a:rPr lang="en-US" sz="2800" b="1" i="1" dirty="0">
                <a:cs typeface="2  Nazanin" panose="00000400000000000000" pitchFamily="2" charset="-78"/>
              </a:rPr>
              <a:t>Anorexia nervosa</a:t>
            </a:r>
          </a:p>
          <a:p>
            <a:pPr algn="ctr"/>
            <a:endParaRPr lang="en-US" sz="2800" dirty="0">
              <a:cs typeface="2  Nazanin" panose="00000400000000000000" pitchFamily="2" charset="-78"/>
            </a:endParaRPr>
          </a:p>
        </p:txBody>
      </p:sp>
      <p:sp>
        <p:nvSpPr>
          <p:cNvPr id="9" name="Rounded Rectangular Callout 8"/>
          <p:cNvSpPr/>
          <p:nvPr/>
        </p:nvSpPr>
        <p:spPr>
          <a:xfrm>
            <a:off x="8386763" y="2781022"/>
            <a:ext cx="3805238" cy="142790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i="1" dirty="0" smtClean="0">
                <a:solidFill>
                  <a:srgbClr val="FFC000"/>
                </a:solidFill>
                <a:cs typeface="B Homa" panose="00000400000000000000" pitchFamily="2" charset="-78"/>
              </a:rPr>
              <a:t>پر اشتهایی عصبی</a:t>
            </a:r>
          </a:p>
          <a:p>
            <a:pPr algn="ctr"/>
            <a:r>
              <a:rPr lang="en-US" sz="3200" b="1" i="1" dirty="0" smtClean="0">
                <a:solidFill>
                  <a:schemeClr val="bg1"/>
                </a:solidFill>
                <a:cs typeface="2  Nazanin" panose="00000400000000000000" pitchFamily="2" charset="-78"/>
              </a:rPr>
              <a:t>Bulimia nervosa</a:t>
            </a:r>
            <a:endParaRPr lang="en-US" sz="3200" b="1" i="1" dirty="0">
              <a:solidFill>
                <a:schemeClr val="bg1"/>
              </a:solidFill>
              <a:cs typeface="2  Nazanin" panose="00000400000000000000" pitchFamily="2" charset="-78"/>
            </a:endParaRPr>
          </a:p>
        </p:txBody>
      </p:sp>
      <p:sp>
        <p:nvSpPr>
          <p:cNvPr id="4" name="Hexagon 3"/>
          <p:cNvSpPr/>
          <p:nvPr/>
        </p:nvSpPr>
        <p:spPr>
          <a:xfrm>
            <a:off x="293594" y="5822576"/>
            <a:ext cx="11604811" cy="898899"/>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rgbClr val="002060"/>
                </a:solidFill>
                <a:cs typeface="B Homa" panose="00000400000000000000" pitchFamily="2" charset="-78"/>
              </a:rPr>
              <a:t>نتیجه بی اشتهایی و پراشتهایی عصبی: </a:t>
            </a:r>
            <a:r>
              <a:rPr lang="fa-IR" sz="3200" b="1" i="1" dirty="0" smtClean="0">
                <a:solidFill>
                  <a:srgbClr val="C00000"/>
                </a:solidFill>
                <a:cs typeface="B Homa" panose="00000400000000000000" pitchFamily="2" charset="-78"/>
              </a:rPr>
              <a:t>تأخیر رشدی </a:t>
            </a:r>
            <a:r>
              <a:rPr lang="fa-IR" sz="3200" dirty="0" smtClean="0">
                <a:solidFill>
                  <a:srgbClr val="002060"/>
                </a:solidFill>
                <a:cs typeface="B Homa" panose="00000400000000000000" pitchFamily="2" charset="-78"/>
              </a:rPr>
              <a:t>و </a:t>
            </a:r>
            <a:r>
              <a:rPr lang="fa-IR" sz="3200" b="1" i="1" dirty="0" smtClean="0">
                <a:solidFill>
                  <a:srgbClr val="C00000"/>
                </a:solidFill>
                <a:cs typeface="B Homa" panose="00000400000000000000" pitchFamily="2" charset="-78"/>
              </a:rPr>
              <a:t>حتی </a:t>
            </a:r>
            <a:r>
              <a:rPr lang="fa-IR" sz="3200" b="1" i="1" dirty="0" smtClean="0">
                <a:solidFill>
                  <a:srgbClr val="C00000"/>
                </a:solidFill>
                <a:cs typeface="B Homa" panose="00000400000000000000" pitchFamily="2" charset="-78"/>
              </a:rPr>
              <a:t>مرگ </a:t>
            </a:r>
            <a:r>
              <a:rPr lang="fa-IR" sz="3200" dirty="0" smtClean="0">
                <a:solidFill>
                  <a:srgbClr val="002060"/>
                </a:solidFill>
                <a:cs typeface="B Homa" panose="00000400000000000000" pitchFamily="2" charset="-78"/>
              </a:rPr>
              <a:t>میباشد</a:t>
            </a:r>
            <a:endParaRPr lang="en-US" sz="3200" dirty="0">
              <a:solidFill>
                <a:srgbClr val="002060"/>
              </a:solidFill>
              <a:cs typeface="B Homa" panose="00000400000000000000" pitchFamily="2" charset="-78"/>
            </a:endParaRPr>
          </a:p>
        </p:txBody>
      </p:sp>
    </p:spTree>
    <p:extLst>
      <p:ext uri="{BB962C8B-B14F-4D97-AF65-F5344CB8AC3E}">
        <p14:creationId xmlns:p14="http://schemas.microsoft.com/office/powerpoint/2010/main" val="2861714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p:spPr>
        <p:txBody>
          <a:bodyPr>
            <a:normAutofit/>
          </a:bodyPr>
          <a:lstStyle/>
          <a:p>
            <a:pPr algn="r" rtl="1"/>
            <a:r>
              <a:rPr lang="fa-IR" sz="3200" b="1" dirty="0" smtClean="0">
                <a:cs typeface="2  Nazanin" panose="00000400000000000000" pitchFamily="2" charset="-78"/>
              </a:rPr>
              <a:t>آمادگی جسمانی </a:t>
            </a:r>
            <a:r>
              <a:rPr lang="fa-IR" sz="3200" dirty="0" smtClean="0">
                <a:cs typeface="2  Nazanin" panose="00000400000000000000" pitchFamily="2" charset="-78"/>
              </a:rPr>
              <a:t>مجموعه ای از ویژگی هاست که با توانایی اجرای فعالیت جسمانی ارتباط دارد.وتحت تأثیر ژنتیک و تغذیه میباشد.</a:t>
            </a:r>
            <a:br>
              <a:rPr lang="fa-IR" sz="3200" dirty="0" smtClean="0">
                <a:cs typeface="2  Nazanin" panose="00000400000000000000" pitchFamily="2" charset="-78"/>
              </a:rPr>
            </a:br>
            <a:r>
              <a:rPr lang="fa-IR" sz="3200" dirty="0" smtClean="0">
                <a:cs typeface="2  Nazanin" panose="00000400000000000000" pitchFamily="2" charset="-78"/>
              </a:rPr>
              <a:t/>
            </a:r>
            <a:br>
              <a:rPr lang="fa-IR" sz="3200" dirty="0" smtClean="0">
                <a:cs typeface="2  Nazanin" panose="00000400000000000000" pitchFamily="2" charset="-78"/>
              </a:rPr>
            </a:br>
            <a:endParaRPr lang="en-US" sz="3200" dirty="0">
              <a:cs typeface="2  Nazanin" panose="00000400000000000000" pitchFamily="2" charset="-78"/>
            </a:endParaRPr>
          </a:p>
        </p:txBody>
      </p:sp>
      <p:sp>
        <p:nvSpPr>
          <p:cNvPr id="5" name="Slide Number Placeholder 4"/>
          <p:cNvSpPr>
            <a:spLocks noGrp="1"/>
          </p:cNvSpPr>
          <p:nvPr>
            <p:ph type="sldNum" sz="quarter" idx="12"/>
          </p:nvPr>
        </p:nvSpPr>
        <p:spPr/>
        <p:txBody>
          <a:bodyPr/>
          <a:lstStyle/>
          <a:p>
            <a:fld id="{F0A0FBC0-ED44-4B60-86DD-659DACE6E2C7}" type="slidenum">
              <a:rPr lang="en-US" sz="2400" b="1" smtClean="0">
                <a:solidFill>
                  <a:schemeClr val="tx1"/>
                </a:solidFill>
              </a:rPr>
              <a:t>21</a:t>
            </a:fld>
            <a:endParaRPr lang="en-US" sz="2400" b="1" dirty="0">
              <a:solidFill>
                <a:schemeClr val="tx1"/>
              </a:solidFill>
            </a:endParaRPr>
          </a:p>
        </p:txBody>
      </p:sp>
      <p:sp>
        <p:nvSpPr>
          <p:cNvPr id="7" name="Oval Callout 6"/>
          <p:cNvSpPr/>
          <p:nvPr/>
        </p:nvSpPr>
        <p:spPr>
          <a:xfrm>
            <a:off x="7529513" y="0"/>
            <a:ext cx="4662487" cy="214312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i="1" dirty="0">
                <a:solidFill>
                  <a:srgbClr val="002060"/>
                </a:solidFill>
                <a:cs typeface="2  Nazanin" panose="00000400000000000000" pitchFamily="2" charset="-78"/>
              </a:rPr>
              <a:t>سطح آمادگی جسمانی</a:t>
            </a:r>
          </a:p>
          <a:p>
            <a:pPr algn="ctr"/>
            <a:r>
              <a:rPr lang="en-US" sz="3200" b="1" i="1" dirty="0">
                <a:cs typeface="2  Nazanin" panose="00000400000000000000" pitchFamily="2" charset="-78"/>
              </a:rPr>
              <a:t>Physical fitness level</a:t>
            </a:r>
          </a:p>
          <a:p>
            <a:pPr algn="ctr"/>
            <a:endParaRPr lang="en-US" sz="2400" b="1" i="1" dirty="0">
              <a:cs typeface="2  Nazanin" panose="00000400000000000000" pitchFamily="2" charset="-78"/>
            </a:endParaRPr>
          </a:p>
        </p:txBody>
      </p:sp>
      <p:graphicFrame>
        <p:nvGraphicFramePr>
          <p:cNvPr id="8" name="Diagram 7"/>
          <p:cNvGraphicFramePr/>
          <p:nvPr>
            <p:extLst>
              <p:ext uri="{D42A27DB-BD31-4B8C-83A1-F6EECF244321}">
                <p14:modId xmlns:p14="http://schemas.microsoft.com/office/powerpoint/2010/main" val="1503105638"/>
              </p:ext>
            </p:extLst>
          </p:nvPr>
        </p:nvGraphicFramePr>
        <p:xfrm>
          <a:off x="-1" y="3576918"/>
          <a:ext cx="12371295" cy="3144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9167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p:spPr>
        <p:txBody>
          <a:bodyPr>
            <a:normAutofit/>
          </a:bodyPr>
          <a:lstStyle/>
          <a:p>
            <a:pPr algn="r" rtl="1"/>
            <a:r>
              <a:rPr lang="fa-IR" sz="3200" dirty="0" smtClean="0">
                <a:cs typeface="B Mitra" panose="00000400000000000000" pitchFamily="2" charset="-78"/>
              </a:rPr>
              <a:t>تمام حرکات از قوانین پایه مکانیکی (قوانین بنیادی مکانیکی) تبعیت میکنند.</a:t>
            </a:r>
            <a:br>
              <a:rPr lang="fa-IR" sz="3200" dirty="0" smtClean="0">
                <a:cs typeface="B Mitra" panose="00000400000000000000" pitchFamily="2" charset="-78"/>
              </a:rPr>
            </a:br>
            <a:r>
              <a:rPr lang="fa-IR" sz="3200" dirty="0" smtClean="0">
                <a:cs typeface="B Mitra" panose="00000400000000000000" pitchFamily="2" charset="-78"/>
              </a:rPr>
              <a:t>اصول مکانیکی مهم حرکت عبارتند از: </a:t>
            </a:r>
            <a:r>
              <a:rPr lang="fa-IR" sz="3200" dirty="0" smtClean="0">
                <a:solidFill>
                  <a:srgbClr val="00B0F0"/>
                </a:solidFill>
                <a:cs typeface="B Mitra" panose="00000400000000000000" pitchFamily="2" charset="-78"/>
              </a:rPr>
              <a:t>تعادل</a:t>
            </a:r>
            <a:r>
              <a:rPr lang="fa-IR" sz="3200" dirty="0" smtClean="0">
                <a:cs typeface="B Mitra" panose="00000400000000000000" pitchFamily="2" charset="-78"/>
              </a:rPr>
              <a:t>- </a:t>
            </a:r>
            <a:r>
              <a:rPr lang="fa-IR" sz="3200" dirty="0" smtClean="0">
                <a:solidFill>
                  <a:srgbClr val="00B0F0"/>
                </a:solidFill>
                <a:cs typeface="B Mitra" panose="00000400000000000000" pitchFamily="2" charset="-78"/>
              </a:rPr>
              <a:t>اعمال نیرو</a:t>
            </a:r>
            <a:r>
              <a:rPr lang="fa-IR" sz="3200" dirty="0" smtClean="0">
                <a:cs typeface="B Mitra" panose="00000400000000000000" pitchFamily="2" charset="-78"/>
              </a:rPr>
              <a:t>-</a:t>
            </a:r>
            <a:r>
              <a:rPr lang="fa-IR" sz="3200" dirty="0" smtClean="0">
                <a:solidFill>
                  <a:srgbClr val="00B0F0"/>
                </a:solidFill>
                <a:cs typeface="B Mitra" panose="00000400000000000000" pitchFamily="2" charset="-78"/>
              </a:rPr>
              <a:t> دریافت نیرو</a:t>
            </a:r>
            <a:r>
              <a:rPr lang="fa-IR" sz="3200" dirty="0" smtClean="0">
                <a:cs typeface="B Mitra" panose="00000400000000000000" pitchFamily="2" charset="-78"/>
              </a:rPr>
              <a:t/>
            </a:r>
            <a:br>
              <a:rPr lang="fa-IR" sz="3200" dirty="0" smtClean="0">
                <a:cs typeface="B Mitra" panose="00000400000000000000" pitchFamily="2" charset="-78"/>
              </a:rPr>
            </a:br>
            <a:r>
              <a:rPr lang="fa-IR" sz="3200" dirty="0" smtClean="0">
                <a:cs typeface="B Mitra" panose="00000400000000000000" pitchFamily="2" charset="-78"/>
              </a:rPr>
              <a:t>عوامل اصلی در تعادل: </a:t>
            </a:r>
            <a:r>
              <a:rPr lang="fa-IR" sz="3200" dirty="0" smtClean="0">
                <a:solidFill>
                  <a:srgbClr val="C00000"/>
                </a:solidFill>
                <a:cs typeface="B Mitra" panose="00000400000000000000" pitchFamily="2" charset="-78"/>
              </a:rPr>
              <a:t>مرکز ثقل- خط گرانش</a:t>
            </a:r>
            <a:r>
              <a:rPr lang="fa-IR" sz="3200" dirty="0" smtClean="0">
                <a:cs typeface="B Mitra" panose="00000400000000000000" pitchFamily="2" charset="-78"/>
              </a:rPr>
              <a:t>- </a:t>
            </a:r>
            <a:r>
              <a:rPr lang="fa-IR" sz="3200" dirty="0" smtClean="0">
                <a:solidFill>
                  <a:srgbClr val="C00000"/>
                </a:solidFill>
                <a:cs typeface="B Mitra" panose="00000400000000000000" pitchFamily="2" charset="-78"/>
              </a:rPr>
              <a:t>سطح اتکا</a:t>
            </a:r>
            <a:r>
              <a:rPr lang="fa-IR" sz="3200" dirty="0" smtClean="0">
                <a:cs typeface="B Mitra" panose="00000400000000000000" pitchFamily="2" charset="-78"/>
              </a:rPr>
              <a:t/>
            </a:r>
            <a:br>
              <a:rPr lang="fa-IR" sz="3200" dirty="0" smtClean="0">
                <a:cs typeface="B Mitra" panose="00000400000000000000" pitchFamily="2" charset="-78"/>
              </a:rPr>
            </a:br>
            <a:r>
              <a:rPr lang="fa-IR" sz="3200" dirty="0" smtClean="0">
                <a:cs typeface="B Mitra" panose="00000400000000000000" pitchFamily="2" charset="-78"/>
              </a:rPr>
              <a:t>قوانین حرکتی مربوط به نیرو: </a:t>
            </a:r>
            <a:r>
              <a:rPr lang="fa-IR" sz="3200" dirty="0" smtClean="0">
                <a:solidFill>
                  <a:srgbClr val="00B050"/>
                </a:solidFill>
                <a:cs typeface="B Mitra" panose="00000400000000000000" pitchFamily="2" charset="-78"/>
              </a:rPr>
              <a:t>قانون اینرسی</a:t>
            </a:r>
            <a:r>
              <a:rPr lang="fa-IR" sz="3200" b="1" dirty="0" smtClean="0">
                <a:cs typeface="B Mitra" panose="00000400000000000000" pitchFamily="2" charset="-78"/>
              </a:rPr>
              <a:t>-</a:t>
            </a:r>
            <a:r>
              <a:rPr lang="fa-IR" sz="3200" dirty="0" smtClean="0">
                <a:solidFill>
                  <a:srgbClr val="00B050"/>
                </a:solidFill>
                <a:cs typeface="B Mitra" panose="00000400000000000000" pitchFamily="2" charset="-78"/>
              </a:rPr>
              <a:t> قانون شتاب</a:t>
            </a:r>
            <a:r>
              <a:rPr lang="fa-IR" sz="3200" b="1" dirty="0" smtClean="0">
                <a:cs typeface="B Mitra" panose="00000400000000000000" pitchFamily="2" charset="-78"/>
              </a:rPr>
              <a:t>-</a:t>
            </a:r>
            <a:r>
              <a:rPr lang="fa-IR" sz="3200" dirty="0" smtClean="0">
                <a:solidFill>
                  <a:srgbClr val="660066"/>
                </a:solidFill>
                <a:cs typeface="B Mitra" panose="00000400000000000000" pitchFamily="2" charset="-78"/>
              </a:rPr>
              <a:t> </a:t>
            </a:r>
            <a:r>
              <a:rPr lang="fa-IR" sz="3200" dirty="0" smtClean="0">
                <a:solidFill>
                  <a:srgbClr val="00B050"/>
                </a:solidFill>
                <a:cs typeface="B Mitra" panose="00000400000000000000" pitchFamily="2" charset="-78"/>
              </a:rPr>
              <a:t>قانون عمل و عکس العمل</a:t>
            </a:r>
            <a:endParaRPr lang="en-US" sz="3200" dirty="0">
              <a:solidFill>
                <a:srgbClr val="00B050"/>
              </a:solidFill>
              <a:cs typeface="B Mitra" panose="00000400000000000000" pitchFamily="2" charset="-78"/>
            </a:endParaRPr>
          </a:p>
        </p:txBody>
      </p:sp>
      <p:sp>
        <p:nvSpPr>
          <p:cNvPr id="5" name="Slide Number Placeholder 4"/>
          <p:cNvSpPr>
            <a:spLocks noGrp="1"/>
          </p:cNvSpPr>
          <p:nvPr>
            <p:ph type="sldNum" sz="quarter" idx="12"/>
          </p:nvPr>
        </p:nvSpPr>
        <p:spPr/>
        <p:txBody>
          <a:bodyPr/>
          <a:lstStyle/>
          <a:p>
            <a:fld id="{F0A0FBC0-ED44-4B60-86DD-659DACE6E2C7}" type="slidenum">
              <a:rPr lang="en-US" sz="2400" b="1" smtClean="0">
                <a:solidFill>
                  <a:schemeClr val="tx1"/>
                </a:solidFill>
              </a:rPr>
              <a:t>22</a:t>
            </a:fld>
            <a:endParaRPr lang="en-US" sz="2400" b="1" dirty="0">
              <a:solidFill>
                <a:schemeClr val="tx1"/>
              </a:solidFill>
            </a:endParaRPr>
          </a:p>
        </p:txBody>
      </p:sp>
      <p:sp>
        <p:nvSpPr>
          <p:cNvPr id="7" name="Double Wave 6"/>
          <p:cNvSpPr/>
          <p:nvPr/>
        </p:nvSpPr>
        <p:spPr>
          <a:xfrm>
            <a:off x="8432800" y="1"/>
            <a:ext cx="3759200" cy="1653988"/>
          </a:xfrm>
          <a:prstGeom prst="doubleWav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i="1" dirty="0" smtClean="0">
                <a:solidFill>
                  <a:srgbClr val="002060"/>
                </a:solidFill>
                <a:cs typeface="B Homa" panose="00000400000000000000" pitchFamily="2" charset="-78"/>
              </a:rPr>
              <a:t>عوامل بیومکانیکی</a:t>
            </a:r>
          </a:p>
          <a:p>
            <a:pPr algn="ctr"/>
            <a:endParaRPr lang="en-US" sz="3600" b="1" i="1" dirty="0">
              <a:solidFill>
                <a:srgbClr val="002060"/>
              </a:solidFill>
              <a:cs typeface="2  Nazanin" panose="00000400000000000000" pitchFamily="2" charset="-78"/>
            </a:endParaRPr>
          </a:p>
        </p:txBody>
      </p:sp>
    </p:spTree>
    <p:extLst>
      <p:ext uri="{BB962C8B-B14F-4D97-AF65-F5344CB8AC3E}">
        <p14:creationId xmlns:p14="http://schemas.microsoft.com/office/powerpoint/2010/main" val="20265617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0A0FBC0-ED44-4B60-86DD-659DACE6E2C7}" type="slidenum">
              <a:rPr lang="en-US" smtClean="0"/>
              <a:t>23</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extBox 6"/>
          <p:cNvSpPr txBox="1"/>
          <p:nvPr/>
        </p:nvSpPr>
        <p:spPr>
          <a:xfrm>
            <a:off x="7288306" y="1761565"/>
            <a:ext cx="4773706" cy="830997"/>
          </a:xfrm>
          <a:prstGeom prst="rect">
            <a:avLst/>
          </a:prstGeom>
          <a:noFill/>
        </p:spPr>
        <p:txBody>
          <a:bodyPr wrap="square" rtlCol="0">
            <a:spAutoFit/>
          </a:bodyPr>
          <a:lstStyle/>
          <a:p>
            <a:pPr algn="ctr" rtl="1"/>
            <a:r>
              <a:rPr lang="fa-IR" sz="4800" b="1" i="1" dirty="0" smtClean="0">
                <a:solidFill>
                  <a:srgbClr val="0808B8"/>
                </a:solidFill>
                <a:cs typeface="2  Nazanin Outline" panose="00000400000000000000" pitchFamily="2" charset="-78"/>
              </a:rPr>
              <a:t>سپاس از توجه</a:t>
            </a:r>
            <a:r>
              <a:rPr lang="en-US" sz="4800" b="1" i="1" smtClean="0">
                <a:solidFill>
                  <a:srgbClr val="0808B8"/>
                </a:solidFill>
                <a:cs typeface="2  Nazanin Outline" panose="00000400000000000000" pitchFamily="2" charset="-78"/>
              </a:rPr>
              <a:t> </a:t>
            </a:r>
            <a:r>
              <a:rPr lang="fa-IR" sz="4800" b="1" i="1" smtClean="0">
                <a:solidFill>
                  <a:srgbClr val="0808B8"/>
                </a:solidFill>
                <a:cs typeface="2  Nazanin Outline" panose="00000400000000000000" pitchFamily="2" charset="-78"/>
              </a:rPr>
              <a:t>تان</a:t>
            </a:r>
            <a:endParaRPr lang="en-US" sz="4800" b="1" i="1" dirty="0">
              <a:solidFill>
                <a:srgbClr val="0808B8"/>
              </a:solidFill>
              <a:cs typeface="2  Nazanin Outline" panose="00000400000000000000" pitchFamily="2" charset="-78"/>
            </a:endParaRPr>
          </a:p>
        </p:txBody>
      </p:sp>
    </p:spTree>
    <p:extLst>
      <p:ext uri="{BB962C8B-B14F-4D97-AF65-F5344CB8AC3E}">
        <p14:creationId xmlns:p14="http://schemas.microsoft.com/office/powerpoint/2010/main" val="539609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750">
              <a:schemeClr val="bg2">
                <a:alpha val="90000"/>
              </a:schemeClr>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a:pattFill prst="pct10">
            <a:fgClr>
              <a:schemeClr val="accent1"/>
            </a:fgClr>
            <a:bgClr>
              <a:schemeClr val="bg1"/>
            </a:bgClr>
          </a:pattFill>
        </p:spPr>
        <p:txBody>
          <a:bodyPr/>
          <a:lstStyle/>
          <a:p>
            <a:pPr algn="r" rtl="1"/>
            <a:r>
              <a:rPr lang="fa-IR" dirty="0" smtClean="0">
                <a:cs typeface="B Nazanin" panose="00000400000000000000" pitchFamily="2" charset="-78"/>
              </a:rPr>
              <a:t> </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رشد و پیشرفت مهارتهای حرکتی تحت تأثیر عوامل مختلفی از جمله:</a:t>
            </a:r>
            <a:r>
              <a:rPr lang="fa-IR" dirty="0" smtClean="0">
                <a:solidFill>
                  <a:srgbClr val="FF0000"/>
                </a:solidFill>
                <a:cs typeface="B Nazanin" panose="00000400000000000000" pitchFamily="2" charset="-78"/>
              </a:rPr>
              <a:t>وراثت</a:t>
            </a:r>
            <a:r>
              <a:rPr lang="fa-IR" dirty="0" smtClean="0">
                <a:cs typeface="B Nazanin" panose="00000400000000000000" pitchFamily="2" charset="-78"/>
              </a:rPr>
              <a:t>- </a:t>
            </a:r>
            <a:r>
              <a:rPr lang="fa-IR" dirty="0" smtClean="0">
                <a:solidFill>
                  <a:srgbClr val="FF0000"/>
                </a:solidFill>
                <a:cs typeface="B Nazanin" panose="00000400000000000000" pitchFamily="2" charset="-78"/>
              </a:rPr>
              <a:t>تجربیات </a:t>
            </a:r>
            <a:r>
              <a:rPr lang="fa-IR" dirty="0" smtClean="0">
                <a:cs typeface="B Nazanin" panose="00000400000000000000" pitchFamily="2" charset="-78"/>
              </a:rPr>
              <a:t>و </a:t>
            </a:r>
            <a:r>
              <a:rPr lang="fa-IR" dirty="0" smtClean="0">
                <a:solidFill>
                  <a:srgbClr val="FF0000"/>
                </a:solidFill>
                <a:cs typeface="B Nazanin" panose="00000400000000000000" pitchFamily="2" charset="-78"/>
              </a:rPr>
              <a:t>نیازهای خاص تکلیف </a:t>
            </a:r>
            <a:r>
              <a:rPr lang="fa-IR" dirty="0" smtClean="0">
                <a:cs typeface="B Nazanin" panose="00000400000000000000" pitchFamily="2" charset="-78"/>
              </a:rPr>
              <a:t>قرار دارد</a:t>
            </a:r>
            <a:r>
              <a:rPr lang="en-US" dirty="0" smtClean="0">
                <a:cs typeface="B Nazanin" panose="00000400000000000000" pitchFamily="2" charset="-78"/>
              </a:rPr>
              <a:t>.</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مطالعات مربوط به رشد حرکتی بدون در نظر گرفتن بحث در مورد عوامل مؤثر بر آن ناقص و ناکافی خواهد بود، بنابراین ما برروی عوامل فردی، محیطی و تکلیفی مؤثر بر روند رشد تمرکز میکنیم.</a:t>
            </a:r>
            <a:endParaRPr lang="en-US" dirty="0">
              <a:cs typeface="B Nazanin" panose="00000400000000000000" pitchFamily="2" charset="-78"/>
            </a:endParaRPr>
          </a:p>
        </p:txBody>
      </p:sp>
      <p:sp>
        <p:nvSpPr>
          <p:cNvPr id="3" name="Cloud Callout 2"/>
          <p:cNvSpPr/>
          <p:nvPr/>
        </p:nvSpPr>
        <p:spPr>
          <a:xfrm>
            <a:off x="8058150" y="0"/>
            <a:ext cx="4133850" cy="2543175"/>
          </a:xfrm>
          <a:prstGeom prst="cloudCallout">
            <a:avLst/>
          </a:prstGeom>
          <a:gradFill>
            <a:gsLst>
              <a:gs pos="0">
                <a:srgbClr val="002060"/>
              </a:gs>
              <a:gs pos="74000">
                <a:schemeClr val="accent1">
                  <a:lumMod val="45000"/>
                  <a:lumOff val="55000"/>
                </a:schemeClr>
              </a:gs>
              <a:gs pos="83000">
                <a:schemeClr val="accent1">
                  <a:lumMod val="45000"/>
                  <a:lumOff val="55000"/>
                </a:schemeClr>
              </a:gs>
              <a:gs pos="100000">
                <a:srgbClr val="00B05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5400" b="1" i="1" dirty="0" smtClean="0">
                <a:solidFill>
                  <a:srgbClr val="FFFF00"/>
                </a:solidFill>
                <a:cs typeface="2  Badr" panose="00000400000000000000" pitchFamily="2" charset="-78"/>
              </a:rPr>
              <a:t>مقدمه</a:t>
            </a:r>
            <a:endParaRPr lang="en-US" sz="5400" b="1" i="1" dirty="0">
              <a:solidFill>
                <a:srgbClr val="FFFF00"/>
              </a:solidFill>
              <a:cs typeface="2  Badr" panose="00000400000000000000" pitchFamily="2" charset="-78"/>
            </a:endParaRPr>
          </a:p>
        </p:txBody>
      </p:sp>
      <p:sp>
        <p:nvSpPr>
          <p:cNvPr id="4" name="Oval 3"/>
          <p:cNvSpPr/>
          <p:nvPr/>
        </p:nvSpPr>
        <p:spPr>
          <a:xfrm>
            <a:off x="2205318" y="188258"/>
            <a:ext cx="1636055" cy="13581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178856" y="188258"/>
            <a:ext cx="1573307" cy="13581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573305" y="900953"/>
            <a:ext cx="1613647" cy="138504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2205318" y="511595"/>
            <a:ext cx="1517280" cy="523220"/>
          </a:xfrm>
          <a:prstGeom prst="rect">
            <a:avLst/>
          </a:prstGeom>
          <a:noFill/>
        </p:spPr>
        <p:txBody>
          <a:bodyPr wrap="square" rtlCol="0">
            <a:spAutoFit/>
          </a:bodyPr>
          <a:lstStyle/>
          <a:p>
            <a:pPr algn="ctr" rtl="1"/>
            <a:r>
              <a:rPr lang="fa-IR" sz="2800" dirty="0" smtClean="0"/>
              <a:t>فرد</a:t>
            </a:r>
            <a:endParaRPr lang="en-US" sz="2800" dirty="0"/>
          </a:p>
        </p:txBody>
      </p:sp>
      <p:sp>
        <p:nvSpPr>
          <p:cNvPr id="8" name="TextBox 7"/>
          <p:cNvSpPr txBox="1"/>
          <p:nvPr/>
        </p:nvSpPr>
        <p:spPr>
          <a:xfrm>
            <a:off x="1178856" y="524764"/>
            <a:ext cx="1237130" cy="461665"/>
          </a:xfrm>
          <a:prstGeom prst="rect">
            <a:avLst/>
          </a:prstGeom>
          <a:noFill/>
        </p:spPr>
        <p:txBody>
          <a:bodyPr wrap="square" rtlCol="0">
            <a:spAutoFit/>
          </a:bodyPr>
          <a:lstStyle/>
          <a:p>
            <a:pPr algn="ctr"/>
            <a:r>
              <a:rPr lang="fa-IR" sz="2400" dirty="0" smtClean="0"/>
              <a:t>محیط</a:t>
            </a:r>
            <a:endParaRPr lang="en-US" sz="2400" dirty="0"/>
          </a:p>
        </p:txBody>
      </p:sp>
      <p:sp>
        <p:nvSpPr>
          <p:cNvPr id="9" name="TextBox 8"/>
          <p:cNvSpPr txBox="1"/>
          <p:nvPr/>
        </p:nvSpPr>
        <p:spPr>
          <a:xfrm>
            <a:off x="1573305" y="1546411"/>
            <a:ext cx="1613647" cy="461665"/>
          </a:xfrm>
          <a:prstGeom prst="rect">
            <a:avLst/>
          </a:prstGeom>
          <a:noFill/>
        </p:spPr>
        <p:txBody>
          <a:bodyPr wrap="square" rtlCol="0">
            <a:spAutoFit/>
          </a:bodyPr>
          <a:lstStyle/>
          <a:p>
            <a:pPr algn="ctr"/>
            <a:r>
              <a:rPr lang="fa-IR" sz="2400" dirty="0" smtClean="0"/>
              <a:t>تکلیف</a:t>
            </a:r>
            <a:endParaRPr lang="en-US" sz="2400" dirty="0"/>
          </a:p>
        </p:txBody>
      </p:sp>
      <p:sp>
        <p:nvSpPr>
          <p:cNvPr id="11" name="Slide Number Placeholder 10"/>
          <p:cNvSpPr>
            <a:spLocks noGrp="1"/>
          </p:cNvSpPr>
          <p:nvPr>
            <p:ph type="sldNum" sz="quarter" idx="12"/>
          </p:nvPr>
        </p:nvSpPr>
        <p:spPr/>
        <p:txBody>
          <a:bodyPr/>
          <a:lstStyle/>
          <a:p>
            <a:fld id="{F0A0FBC0-ED44-4B60-86DD-659DACE6E2C7}" type="slidenum">
              <a:rPr lang="en-US" sz="2800" b="1" smtClean="0">
                <a:solidFill>
                  <a:schemeClr val="tx1"/>
                </a:solidFill>
              </a:rPr>
              <a:t>3</a:t>
            </a:fld>
            <a:endParaRPr lang="en-US" sz="2800" b="1" dirty="0">
              <a:solidFill>
                <a:schemeClr val="tx1"/>
              </a:solidFill>
            </a:endParaRPr>
          </a:p>
        </p:txBody>
      </p:sp>
    </p:spTree>
    <p:extLst>
      <p:ext uri="{BB962C8B-B14F-4D97-AF65-F5344CB8AC3E}">
        <p14:creationId xmlns:p14="http://schemas.microsoft.com/office/powerpoint/2010/main" val="1649163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21024"/>
            <a:ext cx="12192000" cy="6629399"/>
          </a:xfrm>
          <a:gradFill>
            <a:gsLst>
              <a:gs pos="0">
                <a:srgbClr val="7030A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p:spPr>
        <p:txBody>
          <a:bodyPr>
            <a:normAutofit/>
          </a:bodyPr>
          <a:lstStyle/>
          <a:p>
            <a:pPr algn="r" rtl="1"/>
            <a:endParaRPr lang="en-US" sz="100" dirty="0"/>
          </a:p>
        </p:txBody>
      </p:sp>
      <p:graphicFrame>
        <p:nvGraphicFramePr>
          <p:cNvPr id="4" name="Diagram 3"/>
          <p:cNvGraphicFramePr/>
          <p:nvPr>
            <p:extLst>
              <p:ext uri="{D42A27DB-BD31-4B8C-83A1-F6EECF244321}">
                <p14:modId xmlns:p14="http://schemas.microsoft.com/office/powerpoint/2010/main" val="1948727789"/>
              </p:ext>
            </p:extLst>
          </p:nvPr>
        </p:nvGraphicFramePr>
        <p:xfrm>
          <a:off x="174812" y="793376"/>
          <a:ext cx="12017188" cy="53449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F0A0FBC0-ED44-4B60-86DD-659DACE6E2C7}" type="slidenum">
              <a:rPr lang="en-US" sz="3600" b="1" smtClean="0">
                <a:solidFill>
                  <a:schemeClr val="tx1"/>
                </a:solidFill>
              </a:rPr>
              <a:t>4</a:t>
            </a:fld>
            <a:endParaRPr lang="en-US" sz="3600" b="1" dirty="0">
              <a:solidFill>
                <a:schemeClr val="tx1"/>
              </a:solidFill>
            </a:endParaRPr>
          </a:p>
        </p:txBody>
      </p:sp>
    </p:spTree>
    <p:extLst>
      <p:ext uri="{BB962C8B-B14F-4D97-AF65-F5344CB8AC3E}">
        <p14:creationId xmlns:p14="http://schemas.microsoft.com/office/powerpoint/2010/main" val="148795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763871"/>
          </a:xfrm>
        </p:spPr>
        <p:txBody>
          <a:bodyPr anchor="ctr">
            <a:normAutofit/>
          </a:bodyPr>
          <a:lstStyle/>
          <a:p>
            <a:pPr algn="r" rtl="1"/>
            <a:r>
              <a:rPr lang="fa-IR" sz="3200" dirty="0" smtClean="0">
                <a:latin typeface="b  Nazanin"/>
                <a:cs typeface="B Nazanin" panose="00000400000000000000" pitchFamily="2" charset="-78"/>
              </a:rPr>
              <a:t>این اصل توسط گزل[1954] مطرح شد.</a:t>
            </a:r>
            <a:r>
              <a:rPr lang="en-US" sz="3200" dirty="0" smtClean="0">
                <a:latin typeface="b  Nazanin"/>
                <a:cs typeface="B Nazanin" panose="00000400000000000000" pitchFamily="2" charset="-78"/>
              </a:rPr>
              <a:t/>
            </a:r>
            <a:br>
              <a:rPr lang="en-US" sz="3200" dirty="0" smtClean="0">
                <a:latin typeface="b  Nazanin"/>
                <a:cs typeface="B Nazanin" panose="00000400000000000000" pitchFamily="2" charset="-78"/>
              </a:rPr>
            </a:br>
            <a:r>
              <a:rPr lang="fa-IR" sz="3200" dirty="0">
                <a:latin typeface="b  Nazanin"/>
                <a:cs typeface="B Nazanin" panose="00000400000000000000" pitchFamily="2" charset="-78"/>
              </a:rPr>
              <a:t>به دو شکل قابل توجیه </a:t>
            </a:r>
            <a:r>
              <a:rPr lang="fa-IR" sz="3200" dirty="0" smtClean="0">
                <a:latin typeface="b  Nazanin"/>
                <a:cs typeface="B Nazanin" panose="00000400000000000000" pitchFamily="2" charset="-78"/>
              </a:rPr>
              <a:t>هست:</a:t>
            </a:r>
            <a:br>
              <a:rPr lang="fa-IR" sz="3200" dirty="0" smtClean="0">
                <a:latin typeface="b  Nazanin"/>
                <a:cs typeface="B Nazanin" panose="00000400000000000000" pitchFamily="2" charset="-78"/>
              </a:rPr>
            </a:br>
            <a:r>
              <a:rPr lang="fa-IR" sz="3200" b="1" i="1" dirty="0" smtClean="0">
                <a:solidFill>
                  <a:srgbClr val="002060"/>
                </a:solidFill>
                <a:latin typeface="b  Nazanin"/>
                <a:cs typeface="B Nazanin" panose="00000400000000000000" pitchFamily="2" charset="-78"/>
              </a:rPr>
              <a:t>1- اصل سری- پایی</a:t>
            </a:r>
            <a:r>
              <a:rPr lang="en-US" sz="3200" b="1" i="1" dirty="0" smtClean="0">
                <a:solidFill>
                  <a:srgbClr val="002060"/>
                </a:solidFill>
                <a:latin typeface="b  Nazanin"/>
                <a:cs typeface="B Nazanin" panose="00000400000000000000" pitchFamily="2" charset="-78"/>
              </a:rPr>
              <a:t>:(</a:t>
            </a:r>
            <a:r>
              <a:rPr lang="en-US" sz="3200" b="1" i="1" dirty="0" err="1" smtClean="0">
                <a:solidFill>
                  <a:srgbClr val="002060"/>
                </a:solidFill>
                <a:latin typeface="b  Nazanin"/>
                <a:cs typeface="B Nazanin" panose="00000400000000000000" pitchFamily="2" charset="-78"/>
              </a:rPr>
              <a:t>cephalocaudal</a:t>
            </a:r>
            <a:r>
              <a:rPr lang="en-US" sz="3200" b="1" i="1" dirty="0" smtClean="0">
                <a:solidFill>
                  <a:srgbClr val="002060"/>
                </a:solidFill>
                <a:latin typeface="b  Nazanin"/>
                <a:cs typeface="B Nazanin" panose="00000400000000000000" pitchFamily="2" charset="-78"/>
              </a:rPr>
              <a:t>)</a:t>
            </a:r>
            <a:r>
              <a:rPr lang="fa-IR" sz="3200" b="1" i="1" dirty="0" smtClean="0">
                <a:solidFill>
                  <a:srgbClr val="002060"/>
                </a:solidFill>
                <a:latin typeface="b  Nazanin"/>
                <a:cs typeface="B Nazanin" panose="00000400000000000000" pitchFamily="2" charset="-78"/>
              </a:rPr>
              <a:t> </a:t>
            </a:r>
            <a:r>
              <a:rPr lang="fa-IR" sz="3200" dirty="0" smtClean="0">
                <a:latin typeface="b  Nazanin"/>
                <a:cs typeface="B Nazanin" panose="00000400000000000000" pitchFamily="2" charset="-78"/>
              </a:rPr>
              <a:t>جهت رشد سری- پایی به پیشرفت تدریجی کنترل عضلات و حرکت از سر به پا اشاره دارد. </a:t>
            </a:r>
            <a:r>
              <a:rPr lang="en-US" sz="3200" dirty="0" smtClean="0">
                <a:latin typeface="b  Nazanin"/>
                <a:cs typeface="B Nazanin" panose="00000400000000000000" pitchFamily="2" charset="-78"/>
              </a:rPr>
              <a:t/>
            </a:r>
            <a:br>
              <a:rPr lang="en-US" sz="3200" dirty="0" smtClean="0">
                <a:latin typeface="b  Nazanin"/>
                <a:cs typeface="B Nazanin" panose="00000400000000000000" pitchFamily="2" charset="-78"/>
              </a:rPr>
            </a:br>
            <a:r>
              <a:rPr lang="fa-IR" sz="3200" b="1" i="1" dirty="0" smtClean="0">
                <a:solidFill>
                  <a:srgbClr val="002060"/>
                </a:solidFill>
                <a:latin typeface="b  Nazanin"/>
                <a:cs typeface="B Nazanin" panose="00000400000000000000" pitchFamily="2" charset="-78"/>
              </a:rPr>
              <a:t>2- اصل مرکزی- پیرامونی</a:t>
            </a:r>
            <a:r>
              <a:rPr lang="en-US" sz="3200" b="1" i="1" dirty="0" smtClean="0">
                <a:solidFill>
                  <a:srgbClr val="002060"/>
                </a:solidFill>
                <a:latin typeface="b  Nazanin"/>
                <a:cs typeface="B Nazanin" panose="00000400000000000000" pitchFamily="2" charset="-78"/>
              </a:rPr>
              <a:t>:(</a:t>
            </a:r>
            <a:r>
              <a:rPr lang="en-US" sz="3200" b="1" i="1" dirty="0" err="1" smtClean="0">
                <a:solidFill>
                  <a:srgbClr val="002060"/>
                </a:solidFill>
                <a:latin typeface="b  Nazanin"/>
                <a:cs typeface="B Nazanin" panose="00000400000000000000" pitchFamily="2" charset="-78"/>
              </a:rPr>
              <a:t>proximodistal</a:t>
            </a:r>
            <a:r>
              <a:rPr lang="en-US" sz="3200" b="1" i="1" dirty="0" smtClean="0">
                <a:solidFill>
                  <a:srgbClr val="002060"/>
                </a:solidFill>
                <a:latin typeface="b  Nazanin"/>
                <a:cs typeface="B Nazanin" panose="00000400000000000000" pitchFamily="2" charset="-78"/>
              </a:rPr>
              <a:t>)</a:t>
            </a:r>
            <a:r>
              <a:rPr lang="fa-IR" sz="3200" b="1" i="1" dirty="0" smtClean="0">
                <a:solidFill>
                  <a:srgbClr val="002060"/>
                </a:solidFill>
                <a:latin typeface="b  Nazanin"/>
                <a:cs typeface="B Nazanin" panose="00000400000000000000" pitchFamily="2" charset="-78"/>
              </a:rPr>
              <a:t> </a:t>
            </a:r>
            <a:r>
              <a:rPr lang="fa-IR" sz="3200" dirty="0" smtClean="0">
                <a:latin typeface="b  Nazanin"/>
                <a:cs typeface="B Nazanin" panose="00000400000000000000" pitchFamily="2" charset="-78"/>
              </a:rPr>
              <a:t>جهت رشد مرکزی- پیرامونی به پیشرفت کودک در کنترل دستگاه عضلانی از مرکزبدن به بخش های دورتر اشاره دارد.</a:t>
            </a:r>
            <a:br>
              <a:rPr lang="fa-IR" sz="3200" dirty="0" smtClean="0">
                <a:latin typeface="b  Nazanin"/>
                <a:cs typeface="B Nazanin" panose="00000400000000000000" pitchFamily="2" charset="-78"/>
              </a:rPr>
            </a:br>
            <a:r>
              <a:rPr lang="fa-IR" sz="3200" dirty="0" smtClean="0">
                <a:latin typeface="b  Nazanin"/>
                <a:cs typeface="B Nazanin" panose="00000400000000000000" pitchFamily="2" charset="-78"/>
              </a:rPr>
              <a:t> </a:t>
            </a:r>
            <a:endParaRPr lang="en-US" sz="3200" dirty="0">
              <a:latin typeface="b  Nazanin"/>
              <a:cs typeface="B Nazanin" panose="00000400000000000000" pitchFamily="2" charset="-78"/>
            </a:endParaRPr>
          </a:p>
        </p:txBody>
      </p:sp>
      <p:sp>
        <p:nvSpPr>
          <p:cNvPr id="4" name="Horizontal Scroll 3"/>
          <p:cNvSpPr/>
          <p:nvPr/>
        </p:nvSpPr>
        <p:spPr>
          <a:xfrm>
            <a:off x="10139082" y="-1"/>
            <a:ext cx="2052918" cy="1411941"/>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rgbClr val="FFFF00"/>
                </a:solidFill>
              </a:rPr>
              <a:t>جهت رشد</a:t>
            </a:r>
            <a:endParaRPr lang="en-US" sz="3200" dirty="0">
              <a:solidFill>
                <a:srgbClr val="FFFF00"/>
              </a:solidFill>
            </a:endParaRPr>
          </a:p>
        </p:txBody>
      </p:sp>
      <p:sp>
        <p:nvSpPr>
          <p:cNvPr id="31" name="Wave 30"/>
          <p:cNvSpPr/>
          <p:nvPr/>
        </p:nvSpPr>
        <p:spPr>
          <a:xfrm>
            <a:off x="0" y="4719919"/>
            <a:ext cx="12192000" cy="1842247"/>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sz="2400" b="1" i="1" dirty="0" smtClean="0">
                <a:solidFill>
                  <a:srgbClr val="C00000"/>
                </a:solidFill>
                <a:cs typeface="B Nazanin" panose="00000400000000000000" pitchFamily="2" charset="-78"/>
              </a:rPr>
              <a:t>روند </a:t>
            </a:r>
            <a:r>
              <a:rPr lang="fa-IR" sz="2400" b="1" i="1" dirty="0" smtClean="0">
                <a:solidFill>
                  <a:schemeClr val="bg1"/>
                </a:solidFill>
                <a:cs typeface="B Nazanin" panose="00000400000000000000" pitchFamily="2" charset="-78"/>
              </a:rPr>
              <a:t>اصل سری- پایی </a:t>
            </a:r>
            <a:r>
              <a:rPr lang="fa-IR" sz="2400" b="1" i="1" dirty="0" smtClean="0">
                <a:solidFill>
                  <a:srgbClr val="C00000"/>
                </a:solidFill>
                <a:cs typeface="B Nazanin" panose="00000400000000000000" pitchFamily="2" charset="-78"/>
              </a:rPr>
              <a:t>و </a:t>
            </a:r>
            <a:r>
              <a:rPr lang="fa-IR" sz="2400" b="1" i="1" dirty="0" smtClean="0">
                <a:solidFill>
                  <a:schemeClr val="bg1"/>
                </a:solidFill>
                <a:cs typeface="B Nazanin" panose="00000400000000000000" pitchFamily="2" charset="-78"/>
              </a:rPr>
              <a:t>مرکزی پیرامونی </a:t>
            </a:r>
            <a:r>
              <a:rPr lang="fa-IR" sz="2400" b="1" i="1" dirty="0" smtClean="0">
                <a:solidFill>
                  <a:srgbClr val="C00000"/>
                </a:solidFill>
                <a:cs typeface="B Nazanin" panose="00000400000000000000" pitchFamily="2" charset="-78"/>
              </a:rPr>
              <a:t>یک روند کاربردی-عملی برای طول عمراست و درپیری حالت</a:t>
            </a:r>
            <a:r>
              <a:rPr lang="fa-IR" sz="2400" b="1" i="1" dirty="0" smtClean="0">
                <a:solidFill>
                  <a:schemeClr val="bg1"/>
                </a:solidFill>
                <a:cs typeface="B Nazanin" panose="00000400000000000000" pitchFamily="2" charset="-78"/>
              </a:rPr>
              <a:t> معکوس </a:t>
            </a:r>
            <a:r>
              <a:rPr lang="fa-IR" sz="2400" b="1" i="1" dirty="0" smtClean="0">
                <a:solidFill>
                  <a:srgbClr val="C00000"/>
                </a:solidFill>
                <a:cs typeface="B Nazanin" panose="00000400000000000000" pitchFamily="2" charset="-78"/>
              </a:rPr>
              <a:t>دارد.</a:t>
            </a:r>
          </a:p>
        </p:txBody>
      </p:sp>
      <p:sp>
        <p:nvSpPr>
          <p:cNvPr id="5" name="Slide Number Placeholder 4"/>
          <p:cNvSpPr>
            <a:spLocks noGrp="1"/>
          </p:cNvSpPr>
          <p:nvPr>
            <p:ph type="sldNum" sz="quarter" idx="12"/>
          </p:nvPr>
        </p:nvSpPr>
        <p:spPr/>
        <p:txBody>
          <a:bodyPr/>
          <a:lstStyle/>
          <a:p>
            <a:fld id="{F0A0FBC0-ED44-4B60-86DD-659DACE6E2C7}" type="slidenum">
              <a:rPr lang="en-US" sz="3600" b="1" i="1" smtClean="0">
                <a:solidFill>
                  <a:schemeClr val="tx1"/>
                </a:solidFill>
              </a:rPr>
              <a:t>5</a:t>
            </a:fld>
            <a:endParaRPr lang="en-US" sz="3600" b="1" i="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371851" cy="2557463"/>
          </a:xfrm>
          <a:prstGeom prst="rect">
            <a:avLst/>
          </a:prstGeom>
        </p:spPr>
      </p:pic>
    </p:spTree>
    <p:extLst>
      <p:ext uri="{BB962C8B-B14F-4D97-AF65-F5344CB8AC3E}">
        <p14:creationId xmlns:p14="http://schemas.microsoft.com/office/powerpoint/2010/main" val="490902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8750">
              <a:srgbClr val="92D050"/>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rmAutofit/>
          </a:bodyPr>
          <a:lstStyle/>
          <a:p>
            <a:pPr algn="r" rtl="1"/>
            <a:r>
              <a:rPr lang="fa-IR" sz="4000" dirty="0">
                <a:cs typeface="B Nazanin" panose="00000400000000000000" pitchFamily="2" charset="-78"/>
              </a:rPr>
              <a:t/>
            </a:r>
            <a:br>
              <a:rPr lang="fa-IR" sz="4000" dirty="0">
                <a:cs typeface="B Nazanin" panose="00000400000000000000" pitchFamily="2" charset="-78"/>
              </a:rPr>
            </a:br>
            <a:r>
              <a:rPr lang="fa-IR" sz="4000" dirty="0">
                <a:cs typeface="B Nazanin" panose="00000400000000000000" pitchFamily="2" charset="-78"/>
              </a:rPr>
              <a:t/>
            </a:r>
            <a:br>
              <a:rPr lang="fa-IR" sz="4000" dirty="0">
                <a:cs typeface="B Nazanin" panose="00000400000000000000" pitchFamily="2" charset="-78"/>
              </a:rPr>
            </a:br>
            <a:r>
              <a:rPr lang="fa-IR" sz="3200" dirty="0" smtClean="0">
                <a:cs typeface="B Nazanin" panose="00000400000000000000" pitchFamily="2" charset="-78"/>
              </a:rPr>
              <a:t>سرعت </a:t>
            </a:r>
            <a:r>
              <a:rPr lang="fa-IR" sz="3200" dirty="0">
                <a:cs typeface="B Nazanin" panose="00000400000000000000" pitchFamily="2" charset="-78"/>
              </a:rPr>
              <a:t>نمو هر کس از یک الگوی عمومی پیروی میکند ودر مقابل تأثیرات بیرونی مقاوم است.</a:t>
            </a:r>
            <a:br>
              <a:rPr lang="fa-IR" sz="3200" dirty="0">
                <a:cs typeface="B Nazanin" panose="00000400000000000000" pitchFamily="2" charset="-78"/>
              </a:rPr>
            </a:br>
            <a:r>
              <a:rPr lang="fa-IR" sz="3200" dirty="0">
                <a:cs typeface="B Nazanin" panose="00000400000000000000" pitchFamily="2" charset="-78"/>
              </a:rPr>
              <a:t>اختلال و مزاحمت در آهنگ طبیعی رشد بوسیله جریان نوسان خود </a:t>
            </a:r>
            <a:r>
              <a:rPr lang="fa-IR" sz="3200" dirty="0" smtClean="0">
                <a:cs typeface="B Nazanin" panose="00000400000000000000" pitchFamily="2" charset="-78"/>
              </a:rPr>
              <a:t>تنظیم(</a:t>
            </a:r>
            <a:r>
              <a:rPr lang="en-US" sz="3200" dirty="0" smtClean="0">
                <a:cs typeface="B Nazanin" panose="00000400000000000000" pitchFamily="2" charset="-78"/>
              </a:rPr>
              <a:t>self-regulatory</a:t>
            </a:r>
            <a:r>
              <a:rPr lang="fa-IR" sz="3200" dirty="0" smtClean="0">
                <a:cs typeface="B Nazanin" panose="00000400000000000000" pitchFamily="2" charset="-78"/>
              </a:rPr>
              <a:t> ) </a:t>
            </a:r>
            <a:r>
              <a:rPr lang="fa-IR" sz="3200" dirty="0">
                <a:cs typeface="B Nazanin" panose="00000400000000000000" pitchFamily="2" charset="-78"/>
              </a:rPr>
              <a:t>جبران میشود که بچه را قادر میسازد تا عقب ماندگی خود را جبران سازد.</a:t>
            </a:r>
            <a:br>
              <a:rPr lang="fa-IR" sz="3200" dirty="0">
                <a:cs typeface="B Nazanin" panose="00000400000000000000" pitchFamily="2" charset="-78"/>
              </a:rPr>
            </a:br>
            <a:r>
              <a:rPr lang="fa-IR" sz="3200" dirty="0">
                <a:cs typeface="B Nazanin" panose="00000400000000000000" pitchFamily="2" charset="-78"/>
              </a:rPr>
              <a:t>اندازه گیری قد، وزن و رشد حرکتی تا قبل از 2 سالگی برای پیش بینی رشد و نمو آینده، بی ارزش و فاقد اعتبار است.</a:t>
            </a:r>
            <a:r>
              <a:rPr lang="fa-IR" sz="4000" dirty="0">
                <a:cs typeface="B Nazanin" panose="00000400000000000000" pitchFamily="2" charset="-78"/>
              </a:rPr>
              <a:t/>
            </a:r>
            <a:br>
              <a:rPr lang="fa-IR" sz="4000" dirty="0">
                <a:cs typeface="B Nazanin" panose="00000400000000000000" pitchFamily="2" charset="-78"/>
              </a:rPr>
            </a:br>
            <a:r>
              <a:rPr lang="fa-IR" sz="4000" dirty="0">
                <a:cs typeface="B Nazanin" panose="00000400000000000000" pitchFamily="2" charset="-78"/>
              </a:rPr>
              <a:t/>
            </a:r>
            <a:br>
              <a:rPr lang="fa-IR" sz="4000" dirty="0">
                <a:cs typeface="B Nazanin" panose="00000400000000000000" pitchFamily="2" charset="-78"/>
              </a:rPr>
            </a:br>
            <a:endParaRPr lang="en-US" sz="4000" dirty="0">
              <a:cs typeface="B Nazanin" panose="00000400000000000000" pitchFamily="2" charset="-78"/>
            </a:endParaRPr>
          </a:p>
        </p:txBody>
      </p:sp>
      <p:sp>
        <p:nvSpPr>
          <p:cNvPr id="4" name="Horizontal Scroll 3"/>
          <p:cNvSpPr/>
          <p:nvPr/>
        </p:nvSpPr>
        <p:spPr>
          <a:xfrm>
            <a:off x="9816354" y="-1"/>
            <a:ext cx="2375646" cy="1600201"/>
          </a:xfrm>
          <a:prstGeom prst="horizontalScroll">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fa-IR" sz="2800" b="1" i="1" dirty="0" smtClean="0">
                <a:solidFill>
                  <a:srgbClr val="FFFF00"/>
                </a:solidFill>
                <a:cs typeface="2  Elham" panose="00000400000000000000" pitchFamily="2" charset="-78"/>
              </a:rPr>
              <a:t>سرعت نمو</a:t>
            </a:r>
            <a:endParaRPr lang="en-US" sz="2800" b="1" i="1" dirty="0">
              <a:solidFill>
                <a:srgbClr val="FFFF00"/>
              </a:solidFill>
              <a:cs typeface="2  Elham" panose="00000400000000000000" pitchFamily="2" charset="-78"/>
            </a:endParaRPr>
          </a:p>
        </p:txBody>
      </p:sp>
      <p:sp>
        <p:nvSpPr>
          <p:cNvPr id="5" name="Flowchart: Alternate Process 4"/>
          <p:cNvSpPr/>
          <p:nvPr/>
        </p:nvSpPr>
        <p:spPr>
          <a:xfrm>
            <a:off x="333935" y="5513294"/>
            <a:ext cx="11687736" cy="1116106"/>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t"/>
          <a:lstStyle/>
          <a:p>
            <a:pPr algn="ctr"/>
            <a:r>
              <a:rPr lang="fa-IR" sz="2400" dirty="0">
                <a:cs typeface="B Nazanin" panose="00000400000000000000" pitchFamily="2" charset="-78"/>
              </a:rPr>
              <a:t>میزان توانایی کودک در جبران عقب ماندگی در مقایسه با همسالان به</a:t>
            </a:r>
            <a:r>
              <a:rPr lang="fa-IR" sz="2400" dirty="0">
                <a:solidFill>
                  <a:srgbClr val="00B050"/>
                </a:solidFill>
                <a:cs typeface="B Nazanin" panose="00000400000000000000" pitchFamily="2" charset="-78"/>
              </a:rPr>
              <a:t> </a:t>
            </a:r>
            <a:r>
              <a:rPr lang="fa-IR" sz="2400" dirty="0">
                <a:solidFill>
                  <a:srgbClr val="FF0000"/>
                </a:solidFill>
                <a:cs typeface="B Nazanin" panose="00000400000000000000" pitchFamily="2" charset="-78"/>
              </a:rPr>
              <a:t>مدت و شدت فقدان </a:t>
            </a:r>
            <a:r>
              <a:rPr lang="fa-IR" sz="2400" dirty="0">
                <a:cs typeface="B Nazanin" panose="00000400000000000000" pitchFamily="2" charset="-78"/>
              </a:rPr>
              <a:t>– </a:t>
            </a:r>
            <a:r>
              <a:rPr lang="fa-IR" sz="2400" dirty="0">
                <a:solidFill>
                  <a:srgbClr val="FF0000"/>
                </a:solidFill>
                <a:cs typeface="B Nazanin" panose="00000400000000000000" pitchFamily="2" charset="-78"/>
              </a:rPr>
              <a:t>سن کودک </a:t>
            </a:r>
            <a:r>
              <a:rPr lang="fa-IR" sz="2400" dirty="0">
                <a:cs typeface="B Nazanin" panose="00000400000000000000" pitchFamily="2" charset="-78"/>
              </a:rPr>
              <a:t>و </a:t>
            </a:r>
            <a:r>
              <a:rPr lang="fa-IR" sz="2400" dirty="0">
                <a:solidFill>
                  <a:srgbClr val="FF0000"/>
                </a:solidFill>
                <a:cs typeface="B Nazanin" panose="00000400000000000000" pitchFamily="2" charset="-78"/>
              </a:rPr>
              <a:t>نمو ژنتیکی بالقوه</a:t>
            </a:r>
            <a:r>
              <a:rPr lang="fa-IR" sz="2400" dirty="0">
                <a:solidFill>
                  <a:srgbClr val="00B050"/>
                </a:solidFill>
                <a:cs typeface="B Nazanin" panose="00000400000000000000" pitchFamily="2" charset="-78"/>
              </a:rPr>
              <a:t> </a:t>
            </a:r>
            <a:r>
              <a:rPr lang="fa-IR" sz="2400" dirty="0">
                <a:cs typeface="B Nazanin" panose="00000400000000000000" pitchFamily="2" charset="-78"/>
              </a:rPr>
              <a:t>او بستگی دارد.</a:t>
            </a:r>
            <a:br>
              <a:rPr lang="fa-IR" sz="2400" dirty="0">
                <a:cs typeface="B Nazanin" panose="00000400000000000000" pitchFamily="2" charset="-78"/>
              </a:rPr>
            </a:br>
            <a:endParaRPr lang="en-US" sz="2400" dirty="0"/>
          </a:p>
        </p:txBody>
      </p:sp>
      <p:sp>
        <p:nvSpPr>
          <p:cNvPr id="6" name="Slide Number Placeholder 5"/>
          <p:cNvSpPr>
            <a:spLocks noGrp="1"/>
          </p:cNvSpPr>
          <p:nvPr>
            <p:ph type="sldNum" sz="quarter" idx="12"/>
          </p:nvPr>
        </p:nvSpPr>
        <p:spPr/>
        <p:txBody>
          <a:bodyPr/>
          <a:lstStyle/>
          <a:p>
            <a:fld id="{F0A0FBC0-ED44-4B60-86DD-659DACE6E2C7}" type="slidenum">
              <a:rPr lang="en-US" sz="3200" b="1" smtClean="0">
                <a:solidFill>
                  <a:schemeClr val="tx1"/>
                </a:solidFill>
              </a:rPr>
              <a:t>6</a:t>
            </a:fld>
            <a:endParaRPr lang="en-US" sz="3200" b="1" dirty="0">
              <a:solidFill>
                <a:schemeClr val="tx1"/>
              </a:solidFill>
            </a:endParaRPr>
          </a:p>
        </p:txBody>
      </p:sp>
    </p:spTree>
    <p:extLst>
      <p:ext uri="{BB962C8B-B14F-4D97-AF65-F5344CB8AC3E}">
        <p14:creationId xmlns:p14="http://schemas.microsoft.com/office/powerpoint/2010/main" val="1373314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0"/>
          </a:xfrm>
        </p:spPr>
        <p:txBody>
          <a:bodyPr>
            <a:normAutofit/>
          </a:bodyPr>
          <a:lstStyle/>
          <a:p>
            <a:pPr algn="r" rtl="1"/>
            <a:r>
              <a:rPr lang="fa-IR" sz="2800" dirty="0" smtClean="0">
                <a:cs typeface="B Nazanin" panose="00000400000000000000" pitchFamily="2" charset="-78"/>
              </a:rPr>
              <a:t>درهم تنیدگی متقابل به ارتباط هماهنگ وفزاینده ساز و کارهای عصبی دستگاههای عضلات مخالف اشاره دارد.</a:t>
            </a:r>
            <a:br>
              <a:rPr lang="fa-IR" sz="2800" dirty="0" smtClean="0">
                <a:cs typeface="B Nazanin" panose="00000400000000000000" pitchFamily="2" charset="-78"/>
              </a:rPr>
            </a:br>
            <a:r>
              <a:rPr lang="fa-IR" sz="3600" b="1" i="1" u="sng" dirty="0" smtClean="0">
                <a:solidFill>
                  <a:srgbClr val="FF0000"/>
                </a:solidFill>
                <a:cs typeface="B Nazanin" panose="00000400000000000000" pitchFamily="2" charset="-78"/>
              </a:rPr>
              <a:t>تمایزپذیری (</a:t>
            </a:r>
            <a:r>
              <a:rPr lang="en-US" sz="3600" b="1" i="1" dirty="0" smtClean="0">
                <a:solidFill>
                  <a:srgbClr val="FF0000"/>
                </a:solidFill>
                <a:cs typeface="B Nazanin" panose="00000400000000000000" pitchFamily="2" charset="-78"/>
              </a:rPr>
              <a:t>differentiation</a:t>
            </a:r>
            <a:r>
              <a:rPr lang="fa-IR" sz="3600" b="1" i="1" dirty="0" smtClean="0">
                <a:solidFill>
                  <a:srgbClr val="FF0000"/>
                </a:solidFill>
                <a:cs typeface="B Nazanin" panose="00000400000000000000" pitchFamily="2" charset="-78"/>
              </a:rPr>
              <a:t>)</a:t>
            </a:r>
            <a:r>
              <a:rPr lang="fa-IR" sz="2800" dirty="0" smtClean="0">
                <a:cs typeface="B Nazanin" panose="00000400000000000000" pitchFamily="2" charset="-78"/>
              </a:rPr>
              <a:t>: پیشرفت تدریجی از الگوهای حرکتی زمخت اطفال به سوی حرکات پالایش یافته وکاربردی میباشد.</a:t>
            </a:r>
            <a:br>
              <a:rPr lang="fa-IR" sz="2800" dirty="0" smtClean="0">
                <a:cs typeface="B Nazanin" panose="00000400000000000000" pitchFamily="2" charset="-78"/>
              </a:rPr>
            </a:br>
            <a:r>
              <a:rPr lang="fa-IR" sz="3600" b="1" i="1" u="sng" dirty="0" smtClean="0">
                <a:solidFill>
                  <a:srgbClr val="FF0000"/>
                </a:solidFill>
                <a:cs typeface="B Nazanin" panose="00000400000000000000" pitchFamily="2" charset="-78"/>
              </a:rPr>
              <a:t>یکپارچگی </a:t>
            </a:r>
            <a:r>
              <a:rPr lang="fa-IR" sz="3600" b="1" i="1" dirty="0" smtClean="0">
                <a:solidFill>
                  <a:srgbClr val="FF0000"/>
                </a:solidFill>
                <a:cs typeface="B Nazanin" panose="00000400000000000000" pitchFamily="2" charset="-78"/>
              </a:rPr>
              <a:t>(</a:t>
            </a:r>
            <a:r>
              <a:rPr lang="en-US" sz="3600" b="1" i="1" dirty="0" smtClean="0">
                <a:solidFill>
                  <a:srgbClr val="FF0000"/>
                </a:solidFill>
                <a:cs typeface="B Nazanin" panose="00000400000000000000" pitchFamily="2" charset="-78"/>
              </a:rPr>
              <a:t>integration</a:t>
            </a:r>
            <a:r>
              <a:rPr lang="fa-IR" sz="3600" b="1" i="1" dirty="0" smtClean="0">
                <a:solidFill>
                  <a:srgbClr val="FF0000"/>
                </a:solidFill>
                <a:cs typeface="B Nazanin" panose="00000400000000000000" pitchFamily="2" charset="-78"/>
              </a:rPr>
              <a:t>)</a:t>
            </a:r>
            <a:r>
              <a:rPr lang="fa-IR" sz="2800" dirty="0" smtClean="0">
                <a:cs typeface="B Nazanin" panose="00000400000000000000" pitchFamily="2" charset="-78"/>
              </a:rPr>
              <a:t>: گردآوری سیستم های حسی و عضلانی مخالف برای تعامل و اثر متقابل یکی بر دیگری است. </a:t>
            </a:r>
            <a:r>
              <a:rPr lang="en-US" sz="2800" dirty="0" smtClean="0">
                <a:cs typeface="B Nazanin" panose="00000400000000000000" pitchFamily="2" charset="-78"/>
              </a:rPr>
              <a:t/>
            </a:r>
            <a:br>
              <a:rPr lang="en-US" sz="2800" dirty="0" smtClean="0">
                <a:cs typeface="B Nazanin" panose="00000400000000000000" pitchFamily="2" charset="-78"/>
              </a:rPr>
            </a:br>
            <a:r>
              <a:rPr lang="fa-IR" sz="2800" dirty="0" smtClean="0">
                <a:cs typeface="B Nazanin" panose="00000400000000000000" pitchFamily="2" charset="-78"/>
              </a:rPr>
              <a:t>متخصصان رشد عموما یکپارچگی را (کارکردهای میان حسی) می نامند.</a:t>
            </a:r>
            <a:endParaRPr lang="en-US" sz="2800" dirty="0">
              <a:cs typeface="B Nazanin" panose="00000400000000000000" pitchFamily="2" charset="-78"/>
            </a:endParaRPr>
          </a:p>
        </p:txBody>
      </p:sp>
      <p:sp>
        <p:nvSpPr>
          <p:cNvPr id="5" name="Oval Callout 4"/>
          <p:cNvSpPr/>
          <p:nvPr/>
        </p:nvSpPr>
        <p:spPr>
          <a:xfrm>
            <a:off x="7858125" y="0"/>
            <a:ext cx="4333875" cy="198596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a-IR" sz="2800" b="1" i="1" dirty="0">
                <a:solidFill>
                  <a:srgbClr val="002060"/>
                </a:solidFill>
                <a:cs typeface="B Nazanin" panose="00000400000000000000" pitchFamily="2" charset="-78"/>
              </a:rPr>
              <a:t>عجین شدن دو </a:t>
            </a:r>
            <a:r>
              <a:rPr lang="fa-IR" sz="2800" b="1" i="1" dirty="0" smtClean="0">
                <a:solidFill>
                  <a:srgbClr val="002060"/>
                </a:solidFill>
                <a:cs typeface="B Nazanin" panose="00000400000000000000" pitchFamily="2" charset="-78"/>
              </a:rPr>
              <a:t>سویه</a:t>
            </a:r>
            <a:endParaRPr lang="en-US" sz="2800" b="1" i="1" dirty="0" smtClean="0">
              <a:solidFill>
                <a:srgbClr val="002060"/>
              </a:solidFill>
              <a:cs typeface="B Nazanin" panose="00000400000000000000" pitchFamily="2" charset="-78"/>
            </a:endParaRPr>
          </a:p>
          <a:p>
            <a:pPr algn="ctr"/>
            <a:r>
              <a:rPr lang="fa-IR" sz="2800" b="1" i="1" dirty="0" smtClean="0">
                <a:solidFill>
                  <a:srgbClr val="002060"/>
                </a:solidFill>
                <a:cs typeface="B Nazanin" panose="00000400000000000000" pitchFamily="2" charset="-78"/>
              </a:rPr>
              <a:t>(درهم تنیدگی متقابل)</a:t>
            </a:r>
          </a:p>
          <a:p>
            <a:pPr algn="ctr"/>
            <a:r>
              <a:rPr lang="en-US" sz="2000" b="1" i="1" dirty="0" smtClean="0">
                <a:solidFill>
                  <a:srgbClr val="FFFF00"/>
                </a:solidFill>
                <a:cs typeface="B Nazanin" panose="00000400000000000000" pitchFamily="2" charset="-78"/>
              </a:rPr>
              <a:t>Reciprocal interweaving</a:t>
            </a:r>
            <a:endParaRPr lang="en-US" sz="2000" b="1" i="1" dirty="0">
              <a:solidFill>
                <a:srgbClr val="FFFF00"/>
              </a:solidFill>
              <a:cs typeface="B Nazanin" panose="00000400000000000000" pitchFamily="2" charset="-78"/>
            </a:endParaRPr>
          </a:p>
        </p:txBody>
      </p:sp>
      <p:sp>
        <p:nvSpPr>
          <p:cNvPr id="8" name="Oval 7"/>
          <p:cNvSpPr/>
          <p:nvPr/>
        </p:nvSpPr>
        <p:spPr>
          <a:xfrm>
            <a:off x="66675" y="4760259"/>
            <a:ext cx="12058650" cy="1961216"/>
          </a:xfrm>
          <a:prstGeom prst="ellipse">
            <a:avLst/>
          </a:prstGeom>
          <a:solidFill>
            <a:srgbClr val="7030A0"/>
          </a:solidFill>
        </p:spPr>
        <p:style>
          <a:lnRef idx="2">
            <a:schemeClr val="dk1">
              <a:shade val="50000"/>
            </a:schemeClr>
          </a:lnRef>
          <a:fillRef idx="1002">
            <a:schemeClr val="dk1"/>
          </a:fillRef>
          <a:effectRef idx="0">
            <a:schemeClr val="dk1"/>
          </a:effectRef>
          <a:fontRef idx="minor">
            <a:schemeClr val="lt1"/>
          </a:fontRef>
        </p:style>
        <p:txBody>
          <a:bodyPr rtlCol="0" anchor="ctr"/>
          <a:lstStyle/>
          <a:p>
            <a:pPr algn="ctr"/>
            <a:r>
              <a:rPr lang="fa-IR" sz="2400" b="1" dirty="0" smtClean="0">
                <a:cs typeface="B Nazanin" panose="00000400000000000000" pitchFamily="2" charset="-78"/>
              </a:rPr>
              <a:t>بالیدگی عصبی حرکتی از طریق پیشرفت در توانایی </a:t>
            </a:r>
            <a:r>
              <a:rPr lang="fa-IR" sz="2400" b="1" dirty="0" smtClean="0">
                <a:solidFill>
                  <a:srgbClr val="FF0000"/>
                </a:solidFill>
                <a:cs typeface="B Nazanin" panose="00000400000000000000" pitchFamily="2" charset="-78"/>
              </a:rPr>
              <a:t>تمایز</a:t>
            </a:r>
            <a:r>
              <a:rPr lang="fa-IR" sz="2400" b="1" dirty="0" smtClean="0">
                <a:cs typeface="B Nazanin" panose="00000400000000000000" pitchFamily="2" charset="-78"/>
              </a:rPr>
              <a:t> و </a:t>
            </a:r>
            <a:r>
              <a:rPr lang="fa-IR" sz="2400" b="1" dirty="0" smtClean="0">
                <a:solidFill>
                  <a:srgbClr val="FF0000"/>
                </a:solidFill>
                <a:cs typeface="B Nazanin" panose="00000400000000000000" pitchFamily="2" charset="-78"/>
              </a:rPr>
              <a:t>یکپارچگی</a:t>
            </a:r>
            <a:r>
              <a:rPr lang="fa-IR" sz="2400" b="1" dirty="0" smtClean="0">
                <a:cs typeface="B Nazanin" panose="00000400000000000000" pitchFamily="2" charset="-78"/>
              </a:rPr>
              <a:t> مکانیسم های حسی و حرکتی فرد مشخص میشود.</a:t>
            </a:r>
            <a:endParaRPr lang="en-US" sz="2400" b="1"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F0A0FBC0-ED44-4B60-86DD-659DACE6E2C7}" type="slidenum">
              <a:rPr lang="en-US" sz="3200" b="1" smtClean="0">
                <a:solidFill>
                  <a:schemeClr val="tx1"/>
                </a:solidFill>
              </a:rPr>
              <a:t>7</a:t>
            </a:fld>
            <a:endParaRPr lang="en-US" sz="3200" b="1" dirty="0">
              <a:solidFill>
                <a:schemeClr val="tx1"/>
              </a:solidFill>
            </a:endParaRPr>
          </a:p>
        </p:txBody>
      </p:sp>
    </p:spTree>
    <p:extLst>
      <p:ext uri="{BB962C8B-B14F-4D97-AF65-F5344CB8AC3E}">
        <p14:creationId xmlns:p14="http://schemas.microsoft.com/office/powerpoint/2010/main" val="3895857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858000"/>
          </a:xfrm>
        </p:spPr>
        <p:txBody>
          <a:bodyPr>
            <a:normAutofit/>
          </a:bodyPr>
          <a:lstStyle/>
          <a:p>
            <a:pPr algn="r" rtl="1"/>
            <a:r>
              <a:rPr lang="fa-IR" sz="2800" dirty="0" smtClean="0">
                <a:cs typeface="B Nazanin" panose="00000400000000000000" pitchFamily="2" charset="-78"/>
              </a:rPr>
              <a:t>ثورندایک(1913) پدربزرگ نظریه یادگیری، معتقد بود آمادگی به مدل بالیدگی زیست شناختی بستگی دارد.</a:t>
            </a:r>
            <a:br>
              <a:rPr lang="fa-IR" sz="2800" dirty="0" smtClean="0">
                <a:cs typeface="B Nazanin" panose="00000400000000000000" pitchFamily="2" charset="-78"/>
              </a:rPr>
            </a:br>
            <a:r>
              <a:rPr lang="fa-IR" sz="2800" dirty="0" smtClean="0">
                <a:cs typeface="B Nazanin" panose="00000400000000000000" pitchFamily="2" charset="-78"/>
              </a:rPr>
              <a:t>آمادگی عواملی را در بر میگیرد که با تغییر یا دستکاری آنها میتوان یادگیری را افزایش داد؛ از قبیل بالیدگی جسمانی و ذهنی، محیط غنی و انگیزش.</a:t>
            </a:r>
            <a:br>
              <a:rPr lang="fa-IR" sz="2800" dirty="0" smtClean="0">
                <a:cs typeface="B Nazanin" panose="00000400000000000000" pitchFamily="2" charset="-78"/>
              </a:rPr>
            </a:br>
            <a:r>
              <a:rPr lang="fa-IR" sz="2800" dirty="0"/>
              <a:t>طبق قانون آمادگي، </a:t>
            </a:r>
            <a:r>
              <a:rPr lang="fa-IR" sz="2800" dirty="0" smtClean="0"/>
              <a:t>کودک </a:t>
            </a:r>
            <a:r>
              <a:rPr lang="fa-IR" sz="2800" dirty="0"/>
              <a:t>بايد از لحاظ رشد جسمي، عاطفي، ذهنى و غيره به اندازهٔ کافى رشد کرده باشد تا بتواند مفهوم‌هاى مورد نظر را بخوبى ياد بگيرد</a:t>
            </a:r>
            <a:r>
              <a:rPr lang="fa-IR" sz="2800" dirty="0" smtClean="0">
                <a:cs typeface="B Nazanin" panose="00000400000000000000" pitchFamily="2" charset="-78"/>
              </a:rPr>
              <a:t/>
            </a:r>
            <a:br>
              <a:rPr lang="fa-IR" sz="2800" dirty="0" smtClean="0">
                <a:cs typeface="B Nazanin" panose="00000400000000000000" pitchFamily="2" charset="-78"/>
              </a:rPr>
            </a:br>
            <a:r>
              <a:rPr lang="fa-IR" sz="2800" dirty="0" smtClean="0">
                <a:cs typeface="B Nazanin" panose="00000400000000000000" pitchFamily="2" charset="-78"/>
              </a:rPr>
              <a:t>بخش اصلی برنامه های آمادگی که در بسیاری از مراکز پیش دبستانی و دبستانی استفاده میشود، استفاده از </a:t>
            </a:r>
            <a:r>
              <a:rPr lang="fa-IR" sz="2800" u="sng" dirty="0" smtClean="0">
                <a:cs typeface="B Nazanin" panose="00000400000000000000" pitchFamily="2" charset="-78"/>
              </a:rPr>
              <a:t>حرکت</a:t>
            </a:r>
            <a:r>
              <a:rPr lang="fa-IR" sz="2800" dirty="0" smtClean="0">
                <a:cs typeface="B Nazanin" panose="00000400000000000000" pitchFamily="2" charset="-78"/>
              </a:rPr>
              <a:t> برای بهبود مولفه های مهم </a:t>
            </a:r>
            <a:r>
              <a:rPr lang="fa-IR" sz="2800" u="sng" dirty="0" smtClean="0">
                <a:cs typeface="B Nazanin" panose="00000400000000000000" pitchFamily="2" charset="-78"/>
              </a:rPr>
              <a:t>ادراکی – حرکتی </a:t>
            </a:r>
            <a:r>
              <a:rPr lang="fa-IR" sz="2800" dirty="0" smtClean="0">
                <a:cs typeface="B Nazanin" panose="00000400000000000000" pitchFamily="2" charset="-78"/>
              </a:rPr>
              <a:t>است.</a:t>
            </a:r>
            <a:endParaRPr lang="en-US" sz="2800" dirty="0">
              <a:cs typeface="B Nazanin" panose="00000400000000000000" pitchFamily="2" charset="-78"/>
            </a:endParaRPr>
          </a:p>
        </p:txBody>
      </p:sp>
      <p:sp>
        <p:nvSpPr>
          <p:cNvPr id="3" name="Double Wave 2"/>
          <p:cNvSpPr/>
          <p:nvPr/>
        </p:nvSpPr>
        <p:spPr>
          <a:xfrm>
            <a:off x="9444038" y="1"/>
            <a:ext cx="2747962" cy="1585912"/>
          </a:xfrm>
          <a:prstGeom prst="double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i="1" dirty="0" smtClean="0">
                <a:solidFill>
                  <a:srgbClr val="FF0000"/>
                </a:solidFill>
                <a:cs typeface="B Nazanin" panose="00000400000000000000" pitchFamily="2" charset="-78"/>
              </a:rPr>
              <a:t>آمادگی</a:t>
            </a:r>
          </a:p>
          <a:p>
            <a:pPr algn="ctr"/>
            <a:r>
              <a:rPr lang="en-US" sz="3600" b="1" i="1" dirty="0" smtClean="0">
                <a:solidFill>
                  <a:srgbClr val="FFFF00"/>
                </a:solidFill>
                <a:cs typeface="B Nazanin" panose="00000400000000000000" pitchFamily="2" charset="-78"/>
              </a:rPr>
              <a:t>readiness</a:t>
            </a:r>
            <a:endParaRPr lang="en-US" sz="3600" b="1" i="1" dirty="0">
              <a:solidFill>
                <a:srgbClr val="FFFF00"/>
              </a:solidFill>
              <a:cs typeface="B Nazanin" panose="00000400000000000000" pitchFamily="2" charset="-78"/>
            </a:endParaRPr>
          </a:p>
        </p:txBody>
      </p:sp>
      <p:sp>
        <p:nvSpPr>
          <p:cNvPr id="4" name="Round Diagonal Corner Rectangle 3"/>
          <p:cNvSpPr/>
          <p:nvPr/>
        </p:nvSpPr>
        <p:spPr>
          <a:xfrm>
            <a:off x="0" y="4977559"/>
            <a:ext cx="12192000" cy="1757363"/>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i="1" dirty="0" smtClean="0">
                <a:cs typeface="B Nazanin" panose="00000400000000000000" pitchFamily="2" charset="-78"/>
              </a:rPr>
              <a:t>آمادگی برای یادگیری به تلفیق عوامل </a:t>
            </a:r>
            <a:r>
              <a:rPr lang="fa-IR" sz="3200" b="1" i="1" dirty="0" smtClean="0">
                <a:solidFill>
                  <a:srgbClr val="FF0000"/>
                </a:solidFill>
                <a:cs typeface="B Nazanin" panose="00000400000000000000" pitchFamily="2" charset="-78"/>
              </a:rPr>
              <a:t>فیزیکی</a:t>
            </a:r>
            <a:r>
              <a:rPr lang="fa-IR" sz="3200" b="1" i="1" dirty="0" smtClean="0">
                <a:cs typeface="B Nazanin" panose="00000400000000000000" pitchFamily="2" charset="-78"/>
              </a:rPr>
              <a:t> ، </a:t>
            </a:r>
            <a:r>
              <a:rPr lang="fa-IR" sz="3200" b="1" i="1" dirty="0" smtClean="0">
                <a:solidFill>
                  <a:srgbClr val="FF0000"/>
                </a:solidFill>
                <a:cs typeface="B Nazanin" panose="00000400000000000000" pitchFamily="2" charset="-78"/>
              </a:rPr>
              <a:t>محیطی </a:t>
            </a:r>
            <a:r>
              <a:rPr lang="fa-IR" sz="3200" b="1" i="1" dirty="0" smtClean="0">
                <a:cs typeface="B Nazanin" panose="00000400000000000000" pitchFamily="2" charset="-78"/>
              </a:rPr>
              <a:t>و </a:t>
            </a:r>
            <a:r>
              <a:rPr lang="fa-IR" sz="3200" b="1" i="1" dirty="0" smtClean="0">
                <a:solidFill>
                  <a:srgbClr val="FF0000"/>
                </a:solidFill>
                <a:cs typeface="B Nazanin" panose="00000400000000000000" pitchFamily="2" charset="-78"/>
              </a:rPr>
              <a:t>زیست شناختی </a:t>
            </a:r>
            <a:r>
              <a:rPr lang="fa-IR" sz="3200" b="1" i="1" dirty="0" smtClean="0">
                <a:cs typeface="B Nazanin" panose="00000400000000000000" pitchFamily="2" charset="-78"/>
              </a:rPr>
              <a:t>وابسته است</a:t>
            </a:r>
            <a:endParaRPr lang="en-US" sz="3200" b="1" i="1" dirty="0">
              <a:cs typeface="B Nazanin" panose="00000400000000000000" pitchFamily="2" charset="-78"/>
            </a:endParaRPr>
          </a:p>
        </p:txBody>
      </p:sp>
      <p:sp>
        <p:nvSpPr>
          <p:cNvPr id="6" name="Slide Number Placeholder 5"/>
          <p:cNvSpPr>
            <a:spLocks noGrp="1"/>
          </p:cNvSpPr>
          <p:nvPr>
            <p:ph type="sldNum" sz="quarter" idx="12"/>
          </p:nvPr>
        </p:nvSpPr>
        <p:spPr/>
        <p:txBody>
          <a:bodyPr/>
          <a:lstStyle/>
          <a:p>
            <a:fld id="{F0A0FBC0-ED44-4B60-86DD-659DACE6E2C7}" type="slidenum">
              <a:rPr lang="en-US" sz="3200" b="1" smtClean="0">
                <a:solidFill>
                  <a:schemeClr val="tx1"/>
                </a:solidFill>
              </a:rPr>
              <a:t>8</a:t>
            </a:fld>
            <a:endParaRPr lang="en-US" sz="3200" b="1" dirty="0">
              <a:solidFill>
                <a:schemeClr val="tx1"/>
              </a:solidFill>
            </a:endParaRPr>
          </a:p>
        </p:txBody>
      </p:sp>
      <p:sp>
        <p:nvSpPr>
          <p:cNvPr id="8" name="AutoShape 2" descr="Image result for ‫ثرندایک و یادگیری‬‎"/>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232212" cy="2111188"/>
          </a:xfrm>
          <a:prstGeom prst="rect">
            <a:avLst/>
          </a:prstGeom>
        </p:spPr>
      </p:pic>
    </p:spTree>
    <p:extLst>
      <p:ext uri="{BB962C8B-B14F-4D97-AF65-F5344CB8AC3E}">
        <p14:creationId xmlns:p14="http://schemas.microsoft.com/office/powerpoint/2010/main" val="1174834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48750">
              <a:schemeClr val="bg2"/>
            </a:gs>
            <a:gs pos="32500">
              <a:srgbClr val="DAE976"/>
            </a:gs>
            <a:gs pos="0">
              <a:srgbClr val="FFFF00"/>
            </a:gs>
            <a:gs pos="74000">
              <a:schemeClr val="accent1">
                <a:lumMod val="45000"/>
                <a:lumOff val="55000"/>
              </a:schemeClr>
            </a:gs>
            <a:gs pos="6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rmAutofit/>
          </a:bodyPr>
          <a:lstStyle/>
          <a:p>
            <a:pPr algn="r" rtl="1"/>
            <a:r>
              <a:rPr lang="fa-IR" sz="3200" dirty="0" smtClean="0">
                <a:latin typeface="b  Nazanin"/>
                <a:cs typeface="B Mitra" panose="00000400000000000000" pitchFamily="2" charset="-78"/>
              </a:rPr>
              <a:t>دوره های حساس و بحرانی یادگیری با مفهوم </a:t>
            </a:r>
            <a:r>
              <a:rPr lang="fa-IR" sz="3200" dirty="0" smtClean="0">
                <a:solidFill>
                  <a:srgbClr val="C00000"/>
                </a:solidFill>
                <a:latin typeface="b  Nazanin"/>
                <a:cs typeface="B Mitra" panose="00000400000000000000" pitchFamily="2" charset="-78"/>
              </a:rPr>
              <a:t>آمادگی</a:t>
            </a:r>
            <a:r>
              <a:rPr lang="fa-IR" sz="3200" dirty="0" smtClean="0">
                <a:latin typeface="b  Nazanin"/>
                <a:cs typeface="B Mitra" panose="00000400000000000000" pitchFamily="2" charset="-78"/>
              </a:rPr>
              <a:t> ارتباط نزدیکی دارد             یک فرد در زمانهای معینی به تحریکات خاصی حساس تر است.</a:t>
            </a:r>
            <a:br>
              <a:rPr lang="fa-IR" sz="3200" dirty="0" smtClean="0">
                <a:latin typeface="b  Nazanin"/>
                <a:cs typeface="B Mitra" panose="00000400000000000000" pitchFamily="2" charset="-78"/>
              </a:rPr>
            </a:br>
            <a:r>
              <a:rPr lang="fa-IR" sz="3200" dirty="0" smtClean="0">
                <a:solidFill>
                  <a:schemeClr val="accent4"/>
                </a:solidFill>
                <a:latin typeface="b  Nazanin"/>
                <a:cs typeface="B Mitra" panose="00000400000000000000" pitchFamily="2" charset="-78"/>
              </a:rPr>
              <a:t>مداخله مناسب </a:t>
            </a:r>
            <a:r>
              <a:rPr lang="fa-IR" sz="3200" dirty="0" smtClean="0">
                <a:latin typeface="b  Nazanin"/>
                <a:cs typeface="B Mitra" panose="00000400000000000000" pitchFamily="2" charset="-78"/>
              </a:rPr>
              <a:t>میتواند باعث</a:t>
            </a:r>
            <a:r>
              <a:rPr lang="fa-IR" sz="3200" dirty="0" smtClean="0">
                <a:solidFill>
                  <a:schemeClr val="accent4"/>
                </a:solidFill>
                <a:latin typeface="b  Nazanin"/>
                <a:cs typeface="B Mitra" panose="00000400000000000000" pitchFamily="2" charset="-78"/>
              </a:rPr>
              <a:t> </a:t>
            </a:r>
            <a:r>
              <a:rPr lang="fa-IR" sz="3200" dirty="0" smtClean="0">
                <a:solidFill>
                  <a:schemeClr val="accent4"/>
                </a:solidFill>
                <a:latin typeface="b  Nazanin"/>
                <a:cs typeface="B Mitra" panose="00000400000000000000" pitchFamily="2" charset="-78"/>
              </a:rPr>
              <a:t>تسهیل </a:t>
            </a:r>
            <a:r>
              <a:rPr lang="fa-IR" sz="3200" dirty="0" smtClean="0">
                <a:latin typeface="b  Nazanin"/>
                <a:cs typeface="B Mitra" panose="00000400000000000000" pitchFamily="2" charset="-78"/>
              </a:rPr>
              <a:t>و </a:t>
            </a:r>
            <a:r>
              <a:rPr lang="fa-IR" sz="3200" dirty="0" smtClean="0">
                <a:solidFill>
                  <a:srgbClr val="00B050"/>
                </a:solidFill>
                <a:latin typeface="b  Nazanin"/>
                <a:cs typeface="B Mitra" panose="00000400000000000000" pitchFamily="2" charset="-78"/>
              </a:rPr>
              <a:t>عدم دریافت تحریکات مناسب </a:t>
            </a:r>
            <a:r>
              <a:rPr lang="fa-IR" sz="3200" dirty="0" smtClean="0">
                <a:latin typeface="b  Nazanin"/>
                <a:cs typeface="B Mitra" panose="00000400000000000000" pitchFamily="2" charset="-78"/>
              </a:rPr>
              <a:t>میتواند باعث</a:t>
            </a:r>
            <a:r>
              <a:rPr lang="fa-IR" sz="3200" dirty="0" smtClean="0">
                <a:solidFill>
                  <a:srgbClr val="00B050"/>
                </a:solidFill>
                <a:latin typeface="b  Nazanin"/>
                <a:cs typeface="B Mitra" panose="00000400000000000000" pitchFamily="2" charset="-78"/>
              </a:rPr>
              <a:t> اختلال </a:t>
            </a:r>
            <a:r>
              <a:rPr lang="fa-IR" sz="3200" dirty="0" smtClean="0">
                <a:latin typeface="b  Nazanin"/>
                <a:cs typeface="B Mitra" panose="00000400000000000000" pitchFamily="2" charset="-78"/>
              </a:rPr>
              <a:t>در رشد طبیعی دوره های بعدی زندگی گردد.</a:t>
            </a:r>
            <a:br>
              <a:rPr lang="fa-IR" sz="3200" dirty="0" smtClean="0">
                <a:latin typeface="b  Nazanin"/>
                <a:cs typeface="B Mitra" panose="00000400000000000000" pitchFamily="2" charset="-78"/>
              </a:rPr>
            </a:br>
            <a:r>
              <a:rPr lang="fa-IR" sz="3200" dirty="0" smtClean="0">
                <a:latin typeface="b  Nazanin"/>
                <a:cs typeface="B Mitra" panose="00000400000000000000" pitchFamily="2" charset="-78"/>
              </a:rPr>
              <a:t>انجمن هد استارت آمریکا (1960) دوره سنی </a:t>
            </a:r>
            <a:r>
              <a:rPr lang="fa-IR" sz="3200" dirty="0" smtClean="0">
                <a:solidFill>
                  <a:srgbClr val="FF0000"/>
                </a:solidFill>
                <a:latin typeface="b  Nazanin"/>
                <a:cs typeface="B Mitra" panose="00000400000000000000" pitchFamily="2" charset="-78"/>
              </a:rPr>
              <a:t>3 تا 5 سال </a:t>
            </a:r>
            <a:r>
              <a:rPr lang="fa-IR" sz="3200" dirty="0" smtClean="0">
                <a:latin typeface="b  Nazanin"/>
                <a:cs typeface="B Mitra" panose="00000400000000000000" pitchFamily="2" charset="-78"/>
              </a:rPr>
              <a:t>را به عنوان دوره های حساس برای رشد عقلانی کودک در نظر گرفت.</a:t>
            </a:r>
            <a:endParaRPr lang="en-US" sz="3200" dirty="0">
              <a:latin typeface="b  Nazanin"/>
              <a:cs typeface="B Mitra" panose="00000400000000000000" pitchFamily="2" charset="-78"/>
            </a:endParaRPr>
          </a:p>
        </p:txBody>
      </p:sp>
      <p:sp>
        <p:nvSpPr>
          <p:cNvPr id="3" name="Rounded Rectangular Callout 2"/>
          <p:cNvSpPr/>
          <p:nvPr/>
        </p:nvSpPr>
        <p:spPr>
          <a:xfrm>
            <a:off x="7261412" y="0"/>
            <a:ext cx="4814047" cy="203050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i="1" dirty="0" smtClean="0">
                <a:solidFill>
                  <a:srgbClr val="C00000"/>
                </a:solidFill>
                <a:cs typeface="B Homa" panose="00000400000000000000" pitchFamily="2" charset="-78"/>
              </a:rPr>
              <a:t>د</a:t>
            </a:r>
            <a:r>
              <a:rPr lang="fa-IR" sz="2800" b="1" i="1" dirty="0" smtClean="0">
                <a:solidFill>
                  <a:srgbClr val="C00000"/>
                </a:solidFill>
                <a:latin typeface="b  Nazanin"/>
                <a:cs typeface="B Homa" panose="00000400000000000000" pitchFamily="2" charset="-78"/>
              </a:rPr>
              <a:t>وره های حساس و بحرانی یادگیری</a:t>
            </a:r>
          </a:p>
          <a:p>
            <a:pPr algn="ctr"/>
            <a:r>
              <a:rPr lang="en-US" sz="2400" b="1" i="1" dirty="0" smtClean="0">
                <a:solidFill>
                  <a:srgbClr val="FFFF00"/>
                </a:solidFill>
              </a:rPr>
              <a:t>Critical and sensitive learning</a:t>
            </a:r>
            <a:r>
              <a:rPr lang="en-US" sz="2400" b="1" i="1" dirty="0" smtClean="0"/>
              <a:t> </a:t>
            </a:r>
            <a:r>
              <a:rPr lang="en-US" sz="2400" b="1" i="1" dirty="0" smtClean="0">
                <a:solidFill>
                  <a:srgbClr val="FFFF00"/>
                </a:solidFill>
              </a:rPr>
              <a:t>periods</a:t>
            </a:r>
            <a:endParaRPr lang="en-US" sz="2400" b="1" i="1" dirty="0">
              <a:solidFill>
                <a:srgbClr val="FFFF00"/>
              </a:solidFill>
            </a:endParaRPr>
          </a:p>
        </p:txBody>
      </p:sp>
      <p:sp>
        <p:nvSpPr>
          <p:cNvPr id="7" name="Left Arrow 6"/>
          <p:cNvSpPr/>
          <p:nvPr/>
        </p:nvSpPr>
        <p:spPr>
          <a:xfrm>
            <a:off x="2931646" y="2138083"/>
            <a:ext cx="874059" cy="44375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orizontal Scroll 7"/>
          <p:cNvSpPr/>
          <p:nvPr/>
        </p:nvSpPr>
        <p:spPr>
          <a:xfrm>
            <a:off x="0" y="4719919"/>
            <a:ext cx="12191999" cy="201705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latin typeface="b  Nazanin"/>
                <a:cs typeface="B Mitra" panose="00000400000000000000" pitchFamily="2" charset="-78"/>
              </a:rPr>
              <a:t>تمایل کودک به پیروی ازالگوی دوره های بحرانی بطور وسیعی با</a:t>
            </a:r>
            <a:r>
              <a:rPr lang="fa-IR" sz="3200" b="1" dirty="0" smtClean="0">
                <a:solidFill>
                  <a:schemeClr val="bg1"/>
                </a:solidFill>
                <a:latin typeface="b  Nazanin"/>
                <a:cs typeface="B Mitra" panose="00000400000000000000" pitchFamily="2" charset="-78"/>
              </a:rPr>
              <a:t>نظریه تکالیف رشدی</a:t>
            </a:r>
            <a:r>
              <a:rPr lang="fa-IR" sz="3200" dirty="0" smtClean="0">
                <a:solidFill>
                  <a:schemeClr val="tx1"/>
                </a:solidFill>
                <a:latin typeface="b  Nazanin"/>
                <a:cs typeface="B Mitra" panose="00000400000000000000" pitchFamily="2" charset="-78"/>
              </a:rPr>
              <a:t> وبه میزان کمتربا </a:t>
            </a:r>
            <a:r>
              <a:rPr lang="fa-IR" sz="3200" b="1" dirty="0" smtClean="0">
                <a:solidFill>
                  <a:schemeClr val="bg1"/>
                </a:solidFill>
                <a:latin typeface="b  Nazanin"/>
                <a:cs typeface="B Mitra" panose="00000400000000000000" pitchFamily="2" charset="-78"/>
              </a:rPr>
              <a:t>دیدگاه سطح- مرحله </a:t>
            </a:r>
            <a:r>
              <a:rPr lang="fa-IR" sz="3200" dirty="0" smtClean="0">
                <a:solidFill>
                  <a:schemeClr val="tx1"/>
                </a:solidFill>
                <a:latin typeface="b  Nazanin"/>
                <a:cs typeface="B Mitra" panose="00000400000000000000" pitchFamily="2" charset="-78"/>
              </a:rPr>
              <a:t>و</a:t>
            </a:r>
            <a:r>
              <a:rPr lang="fa-IR" sz="3200" b="1" dirty="0" smtClean="0">
                <a:solidFill>
                  <a:schemeClr val="bg1"/>
                </a:solidFill>
                <a:latin typeface="b  Nazanin"/>
                <a:cs typeface="B Mitra" panose="00000400000000000000" pitchFamily="2" charset="-78"/>
              </a:rPr>
              <a:t>نظریه مراحل حساس وبرجسته عمر</a:t>
            </a:r>
            <a:r>
              <a:rPr lang="fa-IR" sz="3200" dirty="0" smtClean="0">
                <a:solidFill>
                  <a:schemeClr val="tx1"/>
                </a:solidFill>
                <a:latin typeface="b  Nazanin"/>
                <a:cs typeface="B Mitra" panose="00000400000000000000" pitchFamily="2" charset="-78"/>
              </a:rPr>
              <a:t>ارتباط دارد.</a:t>
            </a:r>
            <a:endParaRPr lang="en-US" sz="3200" dirty="0">
              <a:solidFill>
                <a:schemeClr val="tx1"/>
              </a:solidFill>
              <a:latin typeface="b  Nazanin"/>
              <a:cs typeface="B Mitra" panose="00000400000000000000" pitchFamily="2" charset="-78"/>
            </a:endParaRPr>
          </a:p>
        </p:txBody>
      </p:sp>
      <p:sp>
        <p:nvSpPr>
          <p:cNvPr id="5" name="Slide Number Placeholder 4"/>
          <p:cNvSpPr>
            <a:spLocks noGrp="1"/>
          </p:cNvSpPr>
          <p:nvPr>
            <p:ph type="sldNum" sz="quarter" idx="12"/>
          </p:nvPr>
        </p:nvSpPr>
        <p:spPr/>
        <p:txBody>
          <a:bodyPr/>
          <a:lstStyle/>
          <a:p>
            <a:fld id="{F0A0FBC0-ED44-4B60-86DD-659DACE6E2C7}" type="slidenum">
              <a:rPr lang="en-US" sz="3200" b="1" smtClean="0">
                <a:solidFill>
                  <a:schemeClr val="tx1"/>
                </a:solidFill>
              </a:rPr>
              <a:t>9</a:t>
            </a:fld>
            <a:endParaRPr lang="en-US" sz="3200" b="1" dirty="0">
              <a:solidFill>
                <a:schemeClr val="tx1"/>
              </a:solidFill>
            </a:endParaRPr>
          </a:p>
        </p:txBody>
      </p:sp>
    </p:spTree>
    <p:extLst>
      <p:ext uri="{BB962C8B-B14F-4D97-AF65-F5344CB8AC3E}">
        <p14:creationId xmlns:p14="http://schemas.microsoft.com/office/powerpoint/2010/main" val="1252598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849</Words>
  <Application>Microsoft Office PowerPoint</Application>
  <PresentationFormat>Widescreen</PresentationFormat>
  <Paragraphs>120</Paragraphs>
  <Slides>23</Slides>
  <Notes>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23</vt:i4>
      </vt:variant>
    </vt:vector>
  </HeadingPairs>
  <TitlesOfParts>
    <vt:vector size="37" baseType="lpstr">
      <vt:lpstr>2  Badr</vt:lpstr>
      <vt:lpstr>2  Elham</vt:lpstr>
      <vt:lpstr>2  Nazanin</vt:lpstr>
      <vt:lpstr>2  Nazanin Outline</vt:lpstr>
      <vt:lpstr>Arial</vt:lpstr>
      <vt:lpstr>b  Nazanin</vt:lpstr>
      <vt:lpstr>B Hamid</vt:lpstr>
      <vt:lpstr>B Homa</vt:lpstr>
      <vt:lpstr>B Mitra</vt:lpstr>
      <vt:lpstr>B Nazanin</vt:lpstr>
      <vt:lpstr>Calibri</vt:lpstr>
      <vt:lpstr>Calibri Light</vt:lpstr>
      <vt:lpstr>Times New Roman</vt:lpstr>
      <vt:lpstr>Office Theme</vt:lpstr>
      <vt:lpstr>PowerPoint Presentation</vt:lpstr>
      <vt:lpstr>عوامل منتخب تأثیرگذار بر رشد حرکتی</vt:lpstr>
      <vt:lpstr>    رشد و پیشرفت مهارتهای حرکتی تحت تأثیر عوامل مختلفی از جمله:وراثت- تجربیات و نیازهای خاص تکلیف قرار دارد. مطالعات مربوط به رشد حرکتی بدون در نظر گرفتن بحث در مورد عوامل مؤثر بر آن ناقص و ناکافی خواهد بود، بنابراین ما برروی عوامل فردی، محیطی و تکلیفی مؤثر بر روند رشد تمرکز میکنیم.</vt:lpstr>
      <vt:lpstr>PowerPoint Presentation</vt:lpstr>
      <vt:lpstr>این اصل توسط گزل[1954] مطرح شد. به دو شکل قابل توجیه هست: 1- اصل سری- پایی:(cephalocaudal) جهت رشد سری- پایی به پیشرفت تدریجی کنترل عضلات و حرکت از سر به پا اشاره دارد.  2- اصل مرکزی- پیرامونی:(proximodistal) جهت رشد مرکزی- پیرامونی به پیشرفت کودک در کنترل دستگاه عضلانی از مرکزبدن به بخش های دورتر اشاره دارد.  </vt:lpstr>
      <vt:lpstr>  سرعت نمو هر کس از یک الگوی عمومی پیروی میکند ودر مقابل تأثیرات بیرونی مقاوم است. اختلال و مزاحمت در آهنگ طبیعی رشد بوسیله جریان نوسان خود تنظیم(self-regulatory ) جبران میشود که بچه را قادر میسازد تا عقب ماندگی خود را جبران سازد. اندازه گیری قد، وزن و رشد حرکتی تا قبل از 2 سالگی برای پیش بینی رشد و نمو آینده، بی ارزش و فاقد اعتبار است.  </vt:lpstr>
      <vt:lpstr>درهم تنیدگی متقابل به ارتباط هماهنگ وفزاینده ساز و کارهای عصبی دستگاههای عضلات مخالف اشاره دارد. تمایزپذیری (differentiation): پیشرفت تدریجی از الگوهای حرکتی زمخت اطفال به سوی حرکات پالایش یافته وکاربردی میباشد. یکپارچگی (integration): گردآوری سیستم های حسی و عضلانی مخالف برای تعامل و اثر متقابل یکی بر دیگری است.  متخصصان رشد عموما یکپارچگی را (کارکردهای میان حسی) می نامند.</vt:lpstr>
      <vt:lpstr>ثورندایک(1913) پدربزرگ نظریه یادگیری، معتقد بود آمادگی به مدل بالیدگی زیست شناختی بستگی دارد. آمادگی عواملی را در بر میگیرد که با تغییر یا دستکاری آنها میتوان یادگیری را افزایش داد؛ از قبیل بالیدگی جسمانی و ذهنی، محیط غنی و انگیزش. طبق قانون آمادگي، کودک بايد از لحاظ رشد جسمي، عاطفي، ذهنى و غيره به اندازهٔ کافى رشد کرده باشد تا بتواند مفهوم‌هاى مورد نظر را بخوبى ياد بگيرد بخش اصلی برنامه های آمادگی که در بسیاری از مراکز پیش دبستانی و دبستانی استفاده میشود، استفاده از حرکت برای بهبود مولفه های مهم ادراکی – حرکتی است.</vt:lpstr>
      <vt:lpstr>دوره های حساس و بحرانی یادگیری با مفهوم آمادگی ارتباط نزدیکی دارد             یک فرد در زمانهای معینی به تحریکات خاصی حساس تر است. مداخله مناسب میتواند باعث تسهیل و عدم دریافت تحریکات مناسب میتواند باعث اختلال در رشد طبیعی دوره های بعدی زندگی گردد. انجمن هد استارت آمریکا (1960) دوره سنی 3 تا 5 سال را به عنوان دوره های حساس برای رشد عقلانی کودک در نظر گرفت.</vt:lpstr>
      <vt:lpstr>ترتیب ظاهر شدن ویژگیهای رشدی قابل پیش بینی است، بااین وجود سرعت ظاهر شدن آنها متغیر است. اگر چه رشد و نموجسمی و بالیدگی بایک الگوی همسان وپیش بینی شده توسط ساختار ژنتیکی پیش میرود، عوامل متعدد و متنوع محیطی در طول عمر برآن تأثیرگذار است. تفاوت های فردی به منحصر به فرد بودن زمانبندی رشد هر انسان اشاره دارد.که این زمانبندی ترکیبی از عوامل وراثتی و محیط است. وجود انحرافات 6 ماهه تا یکسال در ظهور و پدیدار شدن شدن مهارتهای حرکتی متعدد امری عادی تلقی میگردد. تفاوت های فردی ارتباط زیادی با مفهوم آمادگی دارد.</vt:lpstr>
      <vt:lpstr>رشد نوعی: این توانایی ها تمایل دارند بطور خودکار و در یک توالی قابل پیش بینی در کودک در حال رشد ظاهر شوند. توانایی رشدی نوعی در برابر تأثیرات محیطی خارجی تاحدود زیادی مقاومند. رشد فردی: این توانایی ها بطور خودکار در فرد ظاهر نمیشوند بلکه به تجربه وتمرین نیاز دارند و تحت تأثیر فرهنگ مشخص قرار دارند. بنابراین این مهارتها در ابتدا به یادگیری و فرصت های محیطی نیاز دارند.</vt:lpstr>
      <vt:lpstr>حساس ترین عوامل محیطی موثر بر رشد: تحریک و محرومیت محیطی و دلبستگی بین والدین و فرزند که در ماههای نخست پس از تولد اتفاق می افتد.</vt:lpstr>
      <vt:lpstr>تحریک و محرومیت دارای اثرات بالقوه ای بر سرعت رشد میباشند. مطالعات اولیه که بر روی دوقلوهای همسان انجام گرفت نشان داد که پیشرفت رشدی محسوسی در اثر تمرین زود هنگام مشاهده نشد. اما مطالعات بعدی مبین اعتماد به نفس و اطمینان بیشتر در کودکان در فعالیت هایی که در آنها آموزش ویژه ای کسب کردند بود.  </vt:lpstr>
      <vt:lpstr>PowerPoint Presentation</vt:lpstr>
      <vt:lpstr>         وزن کم هنگام تولد(LBW)  : Low Birth Weight بنابر تعريف سازمان جهاني بهداشت وزن تقريبي نوزادان طبيعي بين 3200- 3000 گرم بوده كه دختران 200 گرم از پسران كم‌وزن‌تر هستند. چنانچه نوزادي هنگام تولد كمتر از 2500 گرم متولد شود، كم‌وزن ناميده مي‌شود امانوزاد با وزن تولد 1500 گرم بسيار كم‌وزن و كمتر از 1000 گرم شديدا كم‌وزن است. وزن كم هنگام تولد يك مشكل مهم بهداشت جهاني و پرهزينه است و سازمان جهاني بهداشت شيوع نوزادان كم‌وزن در ايران را 8 درصد گزارش كرده است</vt:lpstr>
      <vt:lpstr>نوزاد زودرس به نوزادی اطلاق میگردد که قبل از هفته 37 بارداری به دنیا می آید.و به موارد زیر تقسیم میگردند: 1- شدیدا زودرس (کمتر از 28 هفته) 2- بسیار زودرس (28 تا &lt;32 هفته) 3- متوسط تا زودرس با تأخیر (32 تا &lt;37 هفته)</vt:lpstr>
      <vt:lpstr>اختلالات خوردن، دسته‌ای از اختلالات روان‌شناختی است که در آنها به نوعی مساله‌ خوردن مطرح می‌شود؛ چاقی، خوردن افراطی، بی اشتهایی و پر اشتهایی عصبی که هر کدام اثر قابل ملاحظه ای بر نمو و رشد حرکتی دارد.</vt:lpstr>
      <vt:lpstr>چاقی مرضی (Obesity): یک سری شرایط پزشکی که چربی بدن اضافی به صورت وسیعی انباشته شده و می‌تواند با اثری زیان بار بر سلامتی، موجب کاهش میانگین طول عمر و/یا افزایش مشکلات مربوط به سلامتی گردد ، زمانی که شاخص جرم بدن (BMI)،(( شاخصی که با تقسیم کردن وزن شخص بر حسب کیلوگرم بر توان دوم قد وی بر حسب متربه دست می آید)) از ۳۰ بیشتر شود، آن فرد چاق محسوب می‌شود.     </vt:lpstr>
      <vt:lpstr>اختلال پرخوری به افرادی اطلاق میشود که مراحل پرخوری را(بدون تخلیه) در طول دوره های 2 ساعته، حداقل 2 روز در هفته و به مدت 6 ماه طی میکنند.</vt:lpstr>
      <vt:lpstr>بی اشتهایی عصبی با بیزاری نسبت به مصرف غذا و وسواس چاقی زیاد (حتی در صورت لاغری واضح) مشخص میشود. این افراد ممکن است 20 تا 25 درصد وزن طبیعی خود را از دست دهند.</vt:lpstr>
      <vt:lpstr>آمادگی جسمانی مجموعه ای از ویژگی هاست که با توانایی اجرای فعالیت جسمانی ارتباط دارد.وتحت تأثیر ژنتیک و تغذیه میباشد.  </vt:lpstr>
      <vt:lpstr>تمام حرکات از قوانین پایه مکانیکی (قوانین بنیادی مکانیکی) تبعیت میکنند. اصول مکانیکی مهم حرکت عبارتند از: تعادل- اعمال نیرو- دریافت نیرو عوامل اصلی در تعادل: مرکز ثقل- خط گرانش- سطح اتکا قوانین حرکتی مربوط به نیرو: قانون اینرسی- قانون شتاب- قانون عمل و عکس العمل</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عوامل منتخب تآثیرگذار بر رشد حرکتی</dc:title>
  <dc:creator>FRP-PC</dc:creator>
  <cp:lastModifiedBy>R-A</cp:lastModifiedBy>
  <cp:revision>148</cp:revision>
  <dcterms:created xsi:type="dcterms:W3CDTF">2015-03-03T19:04:59Z</dcterms:created>
  <dcterms:modified xsi:type="dcterms:W3CDTF">2020-03-09T10:14:48Z</dcterms:modified>
</cp:coreProperties>
</file>